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9" r:id="rId5"/>
    <p:sldId id="258" r:id="rId6"/>
    <p:sldId id="273" r:id="rId7"/>
    <p:sldId id="296" r:id="rId8"/>
    <p:sldId id="274" r:id="rId9"/>
    <p:sldId id="297" r:id="rId10"/>
    <p:sldId id="275" r:id="rId11"/>
    <p:sldId id="298" r:id="rId12"/>
    <p:sldId id="276" r:id="rId13"/>
    <p:sldId id="299" r:id="rId14"/>
    <p:sldId id="278" r:id="rId15"/>
    <p:sldId id="281" r:id="rId16"/>
    <p:sldId id="293" r:id="rId17"/>
    <p:sldId id="295" r:id="rId18"/>
    <p:sldId id="282" r:id="rId19"/>
    <p:sldId id="285" r:id="rId20"/>
    <p:sldId id="286" r:id="rId21"/>
    <p:sldId id="287" r:id="rId22"/>
    <p:sldId id="288" r:id="rId23"/>
    <p:sldId id="289" r:id="rId24"/>
    <p:sldId id="264" r:id="rId25"/>
    <p:sldId id="290" r:id="rId26"/>
    <p:sldId id="294" r:id="rId27"/>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1" d="100"/>
          <a:sy n="91" d="100"/>
        </p:scale>
        <p:origin x="13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hyperlink" Target="https://zoom.us/signin" TargetMode="External"/><Relationship Id="rId1" Type="http://schemas.openxmlformats.org/officeDocument/2006/relationships/hyperlink" Target="https://classroom.google.com/s"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zoom.us/signin" TargetMode="External"/><Relationship Id="rId1" Type="http://schemas.openxmlformats.org/officeDocument/2006/relationships/hyperlink" Target="https://classroom.google.com/s"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1F959-2C21-4A8A-A50F-4263F8A0A3B6}" type="doc">
      <dgm:prSet loTypeId="urn:microsoft.com/office/officeart/2016/7/layout/LinearArrowProcessNumbered" loCatId="process" qsTypeId="urn:microsoft.com/office/officeart/2005/8/quickstyle/simple1" qsCatId="simple" csTypeId="urn:microsoft.com/office/officeart/2005/8/colors/accent2_2" csCatId="accent2"/>
      <dgm:spPr/>
      <dgm:t>
        <a:bodyPr/>
        <a:lstStyle/>
        <a:p>
          <a:endParaRPr lang="en-US"/>
        </a:p>
      </dgm:t>
    </dgm:pt>
    <dgm:pt modelId="{B7F73DC6-5EC1-4854-A988-194647B8B9A0}">
      <dgm:prSet custT="1"/>
      <dgm:spPr/>
      <dgm:t>
        <a:bodyPr/>
        <a:lstStyle/>
        <a:p>
          <a:r>
            <a:rPr lang="en-US" sz="1400" dirty="0" err="1"/>
            <a:t>Έν</a:t>
          </a:r>
          <a:r>
            <a:rPr lang="en-US" sz="1400" dirty="0"/>
            <a:t>α σύστημα διαχείρισης μάθησης (LMS) είναι μια ψηφιακή πλατφόρμα που έχει σχεδιαστεί για να απλοποιεί τη διαχείριση και την παράδοση εκπαιδευτικού περιεχομένου.</a:t>
          </a:r>
        </a:p>
      </dgm:t>
    </dgm:pt>
    <dgm:pt modelId="{EDF23470-4D5D-467F-AF4B-77628A78B8DC}" type="parTrans" cxnId="{821D3EA3-8C90-43B2-A32F-011CD5E819F0}">
      <dgm:prSet/>
      <dgm:spPr/>
      <dgm:t>
        <a:bodyPr/>
        <a:lstStyle/>
        <a:p>
          <a:endParaRPr lang="en-US" sz="2400"/>
        </a:p>
      </dgm:t>
    </dgm:pt>
    <dgm:pt modelId="{7C21B950-7770-4152-B069-40D3AAA6E01C}" type="sibTrans" cxnId="{821D3EA3-8C90-43B2-A32F-011CD5E819F0}">
      <dgm:prSet phldrT="1" phldr="0" custT="1"/>
      <dgm:spPr/>
      <dgm:t>
        <a:bodyPr/>
        <a:lstStyle/>
        <a:p>
          <a:r>
            <a:rPr lang="en-US" sz="3600"/>
            <a:t>1</a:t>
          </a:r>
        </a:p>
      </dgm:t>
    </dgm:pt>
    <dgm:pt modelId="{35346FA3-42AF-4E4A-A9DD-3288FB137E9F}">
      <dgm:prSet custT="1"/>
      <dgm:spPr/>
      <dgm:t>
        <a:bodyPr/>
        <a:lstStyle/>
        <a:p>
          <a:r>
            <a:rPr lang="en-US" sz="1400"/>
            <a:t>Χρησιμεύει ως κεντρικός κόμβος, υποστηρίζοντας την αποτελεσματική διανομή του εκπαιδευτικού υλικού.</a:t>
          </a:r>
        </a:p>
      </dgm:t>
    </dgm:pt>
    <dgm:pt modelId="{9F422BE1-BADE-4965-AF24-30DD9A8EDBAE}" type="parTrans" cxnId="{CC8B133F-B229-4129-8F9D-96B4004CF56D}">
      <dgm:prSet/>
      <dgm:spPr/>
      <dgm:t>
        <a:bodyPr/>
        <a:lstStyle/>
        <a:p>
          <a:endParaRPr lang="en-US" sz="2400"/>
        </a:p>
      </dgm:t>
    </dgm:pt>
    <dgm:pt modelId="{4CC03FBC-74BF-4042-AE1F-64376D665BDC}" type="sibTrans" cxnId="{CC8B133F-B229-4129-8F9D-96B4004CF56D}">
      <dgm:prSet phldrT="2" phldr="0" custT="1"/>
      <dgm:spPr/>
      <dgm:t>
        <a:bodyPr/>
        <a:lstStyle/>
        <a:p>
          <a:r>
            <a:rPr lang="en-US" sz="3600"/>
            <a:t>2</a:t>
          </a:r>
        </a:p>
      </dgm:t>
    </dgm:pt>
    <dgm:pt modelId="{497D0131-1432-4560-BC03-D8943CB668C1}">
      <dgm:prSet custT="1"/>
      <dgm:spPr/>
      <dgm:t>
        <a:bodyPr/>
        <a:lstStyle/>
        <a:p>
          <a:r>
            <a:rPr lang="en-US" sz="1400"/>
            <a:t>Ένα LMS βελτιώνει την επικοινωνία μεταξύ εκπαιδευτικών και μαθητών.</a:t>
          </a:r>
        </a:p>
      </dgm:t>
    </dgm:pt>
    <dgm:pt modelId="{D520AD6F-17A7-4C71-A742-391001821855}" type="parTrans" cxnId="{BA33D53C-C93D-4550-961D-CFD8264A1E2E}">
      <dgm:prSet/>
      <dgm:spPr/>
      <dgm:t>
        <a:bodyPr/>
        <a:lstStyle/>
        <a:p>
          <a:endParaRPr lang="en-US" sz="2400"/>
        </a:p>
      </dgm:t>
    </dgm:pt>
    <dgm:pt modelId="{CFD8EB33-C127-47A5-91D2-25CE8050B3DE}" type="sibTrans" cxnId="{BA33D53C-C93D-4550-961D-CFD8264A1E2E}">
      <dgm:prSet phldrT="3" phldr="0" custT="1"/>
      <dgm:spPr/>
      <dgm:t>
        <a:bodyPr/>
        <a:lstStyle/>
        <a:p>
          <a:r>
            <a:rPr lang="en-US" sz="3600"/>
            <a:t>3</a:t>
          </a:r>
        </a:p>
      </dgm:t>
    </dgm:pt>
    <dgm:pt modelId="{363F20C8-230B-43DA-AA8C-0A18BAD12E64}">
      <dgm:prSet custT="1"/>
      <dgm:spPr/>
      <dgm:t>
        <a:bodyPr/>
        <a:lstStyle/>
        <a:p>
          <a:r>
            <a:rPr lang="en-US" sz="1400"/>
            <a:t>Διευκολύνει την οργάνωση των μαθησιακών πόρων, καθιστώντας τη διαχείριση των μαθημάτων πιο αποτελεσματική.</a:t>
          </a:r>
        </a:p>
      </dgm:t>
    </dgm:pt>
    <dgm:pt modelId="{FFE94ECA-1877-4C9B-B5AD-8BC20BE685DA}" type="parTrans" cxnId="{CFE929B0-F48A-468D-B048-7CB4994A3FE6}">
      <dgm:prSet/>
      <dgm:spPr/>
      <dgm:t>
        <a:bodyPr/>
        <a:lstStyle/>
        <a:p>
          <a:endParaRPr lang="en-US" sz="2400"/>
        </a:p>
      </dgm:t>
    </dgm:pt>
    <dgm:pt modelId="{F495D1B1-21CD-4CD3-A48C-6B1B39CC3C89}" type="sibTrans" cxnId="{CFE929B0-F48A-468D-B048-7CB4994A3FE6}">
      <dgm:prSet phldrT="4" phldr="0" custT="1"/>
      <dgm:spPr/>
      <dgm:t>
        <a:bodyPr/>
        <a:lstStyle/>
        <a:p>
          <a:r>
            <a:rPr lang="en-US" sz="3600"/>
            <a:t>4</a:t>
          </a:r>
        </a:p>
      </dgm:t>
    </dgm:pt>
    <dgm:pt modelId="{E6AF74C5-DFA6-4530-A82D-A57A1378C735}">
      <dgm:prSet custT="1"/>
      <dgm:spPr/>
      <dgm:t>
        <a:bodyPr/>
        <a:lstStyle/>
        <a:p>
          <a:r>
            <a:rPr lang="en-US" sz="1400"/>
            <a:t>Οι μαθητές αποκτούν την ευελιξία να έχουν πρόσβαση στο υλικό οποιαδήποτε στιγμή και από οποιαδήποτε τοποθεσία.</a:t>
          </a:r>
        </a:p>
      </dgm:t>
    </dgm:pt>
    <dgm:pt modelId="{AE2D2D56-BE73-4A59-95A4-4047E6137582}" type="parTrans" cxnId="{B9801B25-0CA0-4644-A312-56D4878CAAD9}">
      <dgm:prSet/>
      <dgm:spPr/>
      <dgm:t>
        <a:bodyPr/>
        <a:lstStyle/>
        <a:p>
          <a:endParaRPr lang="en-US" sz="2400"/>
        </a:p>
      </dgm:t>
    </dgm:pt>
    <dgm:pt modelId="{D1CBC3BD-3E2B-4847-8F72-1F2F77E5581F}" type="sibTrans" cxnId="{B9801B25-0CA0-4644-A312-56D4878CAAD9}">
      <dgm:prSet phldrT="5" phldr="0" custT="1"/>
      <dgm:spPr/>
      <dgm:t>
        <a:bodyPr/>
        <a:lstStyle/>
        <a:p>
          <a:r>
            <a:rPr lang="en-US" sz="3600"/>
            <a:t>5</a:t>
          </a:r>
        </a:p>
      </dgm:t>
    </dgm:pt>
    <dgm:pt modelId="{B1768678-52BA-4258-B470-D4D3ECC6C3A7}">
      <dgm:prSet custT="1"/>
      <dgm:spPr/>
      <dgm:t>
        <a:bodyPr/>
        <a:lstStyle/>
        <a:p>
          <a:r>
            <a:rPr lang="en-US" sz="1400"/>
            <a:t>Το σύστημα αυτό υποστηρίζει μια πιο περιεκτική και προσβάσιμη εκπαιδευτική προσέγγιση, που ανταποκρίνεται στις διαφορετικές μαθησιακές ανάγκες.</a:t>
          </a:r>
        </a:p>
      </dgm:t>
    </dgm:pt>
    <dgm:pt modelId="{85A2EE7D-0550-4F62-A89F-F78E4AAEB133}" type="parTrans" cxnId="{B50EC2FB-3F78-4B2B-B373-6881E6192FFB}">
      <dgm:prSet/>
      <dgm:spPr/>
      <dgm:t>
        <a:bodyPr/>
        <a:lstStyle/>
        <a:p>
          <a:endParaRPr lang="en-US" sz="2400"/>
        </a:p>
      </dgm:t>
    </dgm:pt>
    <dgm:pt modelId="{083890D8-0AE4-49E1-80AE-171C6398AF62}" type="sibTrans" cxnId="{B50EC2FB-3F78-4B2B-B373-6881E6192FFB}">
      <dgm:prSet phldrT="6" phldr="0" custT="1"/>
      <dgm:spPr/>
      <dgm:t>
        <a:bodyPr/>
        <a:lstStyle/>
        <a:p>
          <a:r>
            <a:rPr lang="en-US" sz="3600"/>
            <a:t>6</a:t>
          </a:r>
        </a:p>
      </dgm:t>
    </dgm:pt>
    <dgm:pt modelId="{E4E2BB24-2074-4BA1-99C3-659341DF8C5D}" type="pres">
      <dgm:prSet presAssocID="{F7A1F959-2C21-4A8A-A50F-4263F8A0A3B6}" presName="linearFlow" presStyleCnt="0">
        <dgm:presLayoutVars>
          <dgm:dir/>
          <dgm:animLvl val="lvl"/>
          <dgm:resizeHandles val="exact"/>
        </dgm:presLayoutVars>
      </dgm:prSet>
      <dgm:spPr/>
    </dgm:pt>
    <dgm:pt modelId="{65C3FA14-5EBA-435F-B08C-BAC47743A365}" type="pres">
      <dgm:prSet presAssocID="{B7F73DC6-5EC1-4854-A988-194647B8B9A0}" presName="compositeNode" presStyleCnt="0"/>
      <dgm:spPr/>
    </dgm:pt>
    <dgm:pt modelId="{8CC64269-FF67-456B-ABC4-3B13B3BECA3F}" type="pres">
      <dgm:prSet presAssocID="{B7F73DC6-5EC1-4854-A988-194647B8B9A0}" presName="parTx" presStyleLbl="node1" presStyleIdx="0" presStyleCnt="0">
        <dgm:presLayoutVars>
          <dgm:chMax val="0"/>
          <dgm:chPref val="0"/>
          <dgm:bulletEnabled val="1"/>
        </dgm:presLayoutVars>
      </dgm:prSet>
      <dgm:spPr/>
    </dgm:pt>
    <dgm:pt modelId="{F67F56FE-3446-4353-A5E9-8B8FC0C82A4E}" type="pres">
      <dgm:prSet presAssocID="{B7F73DC6-5EC1-4854-A988-194647B8B9A0}" presName="parSh" presStyleCnt="0"/>
      <dgm:spPr/>
    </dgm:pt>
    <dgm:pt modelId="{225CADEA-07A4-48DB-9F3F-FCA2CE50D9CD}" type="pres">
      <dgm:prSet presAssocID="{B7F73DC6-5EC1-4854-A988-194647B8B9A0}" presName="lineNode" presStyleLbl="alignAccFollowNode1" presStyleIdx="0" presStyleCnt="18"/>
      <dgm:spPr/>
    </dgm:pt>
    <dgm:pt modelId="{A9821608-8113-45C0-A0A7-35F5EA0975C1}" type="pres">
      <dgm:prSet presAssocID="{B7F73DC6-5EC1-4854-A988-194647B8B9A0}" presName="lineArrowNode" presStyleLbl="alignAccFollowNode1" presStyleIdx="1" presStyleCnt="18"/>
      <dgm:spPr/>
    </dgm:pt>
    <dgm:pt modelId="{21D0ACF2-A339-4F4D-A2D9-D0D64F7E0365}" type="pres">
      <dgm:prSet presAssocID="{7C21B950-7770-4152-B069-40D3AAA6E01C}" presName="sibTransNodeCircle" presStyleLbl="alignNode1" presStyleIdx="0" presStyleCnt="6">
        <dgm:presLayoutVars>
          <dgm:chMax val="0"/>
          <dgm:bulletEnabled/>
        </dgm:presLayoutVars>
      </dgm:prSet>
      <dgm:spPr/>
    </dgm:pt>
    <dgm:pt modelId="{7A15D919-CCC0-4BDD-AB0E-32FDAE32D5D7}" type="pres">
      <dgm:prSet presAssocID="{7C21B950-7770-4152-B069-40D3AAA6E01C}" presName="spacerBetweenCircleAndCallout" presStyleCnt="0">
        <dgm:presLayoutVars/>
      </dgm:prSet>
      <dgm:spPr/>
    </dgm:pt>
    <dgm:pt modelId="{62E76245-05A4-465A-A16E-B9072263FFE4}" type="pres">
      <dgm:prSet presAssocID="{B7F73DC6-5EC1-4854-A988-194647B8B9A0}" presName="nodeText" presStyleLbl="alignAccFollowNode1" presStyleIdx="2" presStyleCnt="18">
        <dgm:presLayoutVars>
          <dgm:bulletEnabled val="1"/>
        </dgm:presLayoutVars>
      </dgm:prSet>
      <dgm:spPr/>
    </dgm:pt>
    <dgm:pt modelId="{277AA318-F718-455F-80CC-C488BD0E902C}" type="pres">
      <dgm:prSet presAssocID="{7C21B950-7770-4152-B069-40D3AAA6E01C}" presName="sibTransComposite" presStyleCnt="0"/>
      <dgm:spPr/>
    </dgm:pt>
    <dgm:pt modelId="{CB9540B7-8EF8-413A-AFE3-3D2150AE2615}" type="pres">
      <dgm:prSet presAssocID="{35346FA3-42AF-4E4A-A9DD-3288FB137E9F}" presName="compositeNode" presStyleCnt="0"/>
      <dgm:spPr/>
    </dgm:pt>
    <dgm:pt modelId="{5DAE8D34-72DD-45B0-A10C-632AE3B81E4C}" type="pres">
      <dgm:prSet presAssocID="{35346FA3-42AF-4E4A-A9DD-3288FB137E9F}" presName="parTx" presStyleLbl="node1" presStyleIdx="0" presStyleCnt="0">
        <dgm:presLayoutVars>
          <dgm:chMax val="0"/>
          <dgm:chPref val="0"/>
          <dgm:bulletEnabled val="1"/>
        </dgm:presLayoutVars>
      </dgm:prSet>
      <dgm:spPr/>
    </dgm:pt>
    <dgm:pt modelId="{FCB195A4-56AC-44F8-A797-96950C5102C6}" type="pres">
      <dgm:prSet presAssocID="{35346FA3-42AF-4E4A-A9DD-3288FB137E9F}" presName="parSh" presStyleCnt="0"/>
      <dgm:spPr/>
    </dgm:pt>
    <dgm:pt modelId="{E5770906-6633-4F36-93A4-56518E826072}" type="pres">
      <dgm:prSet presAssocID="{35346FA3-42AF-4E4A-A9DD-3288FB137E9F}" presName="lineNode" presStyleLbl="alignAccFollowNode1" presStyleIdx="3" presStyleCnt="18"/>
      <dgm:spPr/>
    </dgm:pt>
    <dgm:pt modelId="{9392DB99-860C-4DE0-9D7A-F8EE7EDDF1D4}" type="pres">
      <dgm:prSet presAssocID="{35346FA3-42AF-4E4A-A9DD-3288FB137E9F}" presName="lineArrowNode" presStyleLbl="alignAccFollowNode1" presStyleIdx="4" presStyleCnt="18"/>
      <dgm:spPr/>
    </dgm:pt>
    <dgm:pt modelId="{DB267F72-72CF-48A9-9154-A9925F7E8396}" type="pres">
      <dgm:prSet presAssocID="{4CC03FBC-74BF-4042-AE1F-64376D665BDC}" presName="sibTransNodeCircle" presStyleLbl="alignNode1" presStyleIdx="1" presStyleCnt="6">
        <dgm:presLayoutVars>
          <dgm:chMax val="0"/>
          <dgm:bulletEnabled/>
        </dgm:presLayoutVars>
      </dgm:prSet>
      <dgm:spPr/>
    </dgm:pt>
    <dgm:pt modelId="{86B77585-4B7B-49AE-956E-14F4B40054C8}" type="pres">
      <dgm:prSet presAssocID="{4CC03FBC-74BF-4042-AE1F-64376D665BDC}" presName="spacerBetweenCircleAndCallout" presStyleCnt="0">
        <dgm:presLayoutVars/>
      </dgm:prSet>
      <dgm:spPr/>
    </dgm:pt>
    <dgm:pt modelId="{D203B299-0036-4D97-890C-1C9BA1E9F249}" type="pres">
      <dgm:prSet presAssocID="{35346FA3-42AF-4E4A-A9DD-3288FB137E9F}" presName="nodeText" presStyleLbl="alignAccFollowNode1" presStyleIdx="5" presStyleCnt="18">
        <dgm:presLayoutVars>
          <dgm:bulletEnabled val="1"/>
        </dgm:presLayoutVars>
      </dgm:prSet>
      <dgm:spPr/>
    </dgm:pt>
    <dgm:pt modelId="{060532B2-D9AB-4390-9DD1-CE9559640C44}" type="pres">
      <dgm:prSet presAssocID="{4CC03FBC-74BF-4042-AE1F-64376D665BDC}" presName="sibTransComposite" presStyleCnt="0"/>
      <dgm:spPr/>
    </dgm:pt>
    <dgm:pt modelId="{D16BD884-85ED-4A56-85AF-0B8CE8A0348B}" type="pres">
      <dgm:prSet presAssocID="{497D0131-1432-4560-BC03-D8943CB668C1}" presName="compositeNode" presStyleCnt="0"/>
      <dgm:spPr/>
    </dgm:pt>
    <dgm:pt modelId="{F1279653-6559-4FD7-B08D-48A83344602D}" type="pres">
      <dgm:prSet presAssocID="{497D0131-1432-4560-BC03-D8943CB668C1}" presName="parTx" presStyleLbl="node1" presStyleIdx="0" presStyleCnt="0">
        <dgm:presLayoutVars>
          <dgm:chMax val="0"/>
          <dgm:chPref val="0"/>
          <dgm:bulletEnabled val="1"/>
        </dgm:presLayoutVars>
      </dgm:prSet>
      <dgm:spPr/>
    </dgm:pt>
    <dgm:pt modelId="{DBB74231-9C5D-4773-B10E-18CCA103EBBC}" type="pres">
      <dgm:prSet presAssocID="{497D0131-1432-4560-BC03-D8943CB668C1}" presName="parSh" presStyleCnt="0"/>
      <dgm:spPr/>
    </dgm:pt>
    <dgm:pt modelId="{98767695-133A-4CA1-948A-F7032E9C9249}" type="pres">
      <dgm:prSet presAssocID="{497D0131-1432-4560-BC03-D8943CB668C1}" presName="lineNode" presStyleLbl="alignAccFollowNode1" presStyleIdx="6" presStyleCnt="18"/>
      <dgm:spPr/>
    </dgm:pt>
    <dgm:pt modelId="{B73F13A3-A1D7-459B-8F81-9409DF09506F}" type="pres">
      <dgm:prSet presAssocID="{497D0131-1432-4560-BC03-D8943CB668C1}" presName="lineArrowNode" presStyleLbl="alignAccFollowNode1" presStyleIdx="7" presStyleCnt="18"/>
      <dgm:spPr/>
    </dgm:pt>
    <dgm:pt modelId="{634E7D95-77B5-4FDB-BF30-57C3EE0C0651}" type="pres">
      <dgm:prSet presAssocID="{CFD8EB33-C127-47A5-91D2-25CE8050B3DE}" presName="sibTransNodeCircle" presStyleLbl="alignNode1" presStyleIdx="2" presStyleCnt="6">
        <dgm:presLayoutVars>
          <dgm:chMax val="0"/>
          <dgm:bulletEnabled/>
        </dgm:presLayoutVars>
      </dgm:prSet>
      <dgm:spPr/>
    </dgm:pt>
    <dgm:pt modelId="{FCC948EB-FF18-4462-A95D-16910718D2FE}" type="pres">
      <dgm:prSet presAssocID="{CFD8EB33-C127-47A5-91D2-25CE8050B3DE}" presName="spacerBetweenCircleAndCallout" presStyleCnt="0">
        <dgm:presLayoutVars/>
      </dgm:prSet>
      <dgm:spPr/>
    </dgm:pt>
    <dgm:pt modelId="{6F9AF000-0119-4EAE-9BD0-027BF98A134A}" type="pres">
      <dgm:prSet presAssocID="{497D0131-1432-4560-BC03-D8943CB668C1}" presName="nodeText" presStyleLbl="alignAccFollowNode1" presStyleIdx="8" presStyleCnt="18">
        <dgm:presLayoutVars>
          <dgm:bulletEnabled val="1"/>
        </dgm:presLayoutVars>
      </dgm:prSet>
      <dgm:spPr/>
    </dgm:pt>
    <dgm:pt modelId="{1F6C258C-5255-461F-BBCC-61539FE74750}" type="pres">
      <dgm:prSet presAssocID="{CFD8EB33-C127-47A5-91D2-25CE8050B3DE}" presName="sibTransComposite" presStyleCnt="0"/>
      <dgm:spPr/>
    </dgm:pt>
    <dgm:pt modelId="{F956E0BA-D194-459F-9B1D-B227E801A216}" type="pres">
      <dgm:prSet presAssocID="{363F20C8-230B-43DA-AA8C-0A18BAD12E64}" presName="compositeNode" presStyleCnt="0"/>
      <dgm:spPr/>
    </dgm:pt>
    <dgm:pt modelId="{C79A66E4-CBEA-4DE3-BFDE-313C812154DF}" type="pres">
      <dgm:prSet presAssocID="{363F20C8-230B-43DA-AA8C-0A18BAD12E64}" presName="parTx" presStyleLbl="node1" presStyleIdx="0" presStyleCnt="0">
        <dgm:presLayoutVars>
          <dgm:chMax val="0"/>
          <dgm:chPref val="0"/>
          <dgm:bulletEnabled val="1"/>
        </dgm:presLayoutVars>
      </dgm:prSet>
      <dgm:spPr/>
    </dgm:pt>
    <dgm:pt modelId="{08F8ED65-12EF-4FD9-85F5-5A6BE8078DAC}" type="pres">
      <dgm:prSet presAssocID="{363F20C8-230B-43DA-AA8C-0A18BAD12E64}" presName="parSh" presStyleCnt="0"/>
      <dgm:spPr/>
    </dgm:pt>
    <dgm:pt modelId="{4C2A5384-C362-4E25-9C25-EA2267B93FE7}" type="pres">
      <dgm:prSet presAssocID="{363F20C8-230B-43DA-AA8C-0A18BAD12E64}" presName="lineNode" presStyleLbl="alignAccFollowNode1" presStyleIdx="9" presStyleCnt="18"/>
      <dgm:spPr/>
    </dgm:pt>
    <dgm:pt modelId="{5D910BAC-9270-4ACC-BAD3-13E0A11BF3C6}" type="pres">
      <dgm:prSet presAssocID="{363F20C8-230B-43DA-AA8C-0A18BAD12E64}" presName="lineArrowNode" presStyleLbl="alignAccFollowNode1" presStyleIdx="10" presStyleCnt="18"/>
      <dgm:spPr/>
    </dgm:pt>
    <dgm:pt modelId="{931C38A4-33F5-4609-B8DA-CD1F37878C14}" type="pres">
      <dgm:prSet presAssocID="{F495D1B1-21CD-4CD3-A48C-6B1B39CC3C89}" presName="sibTransNodeCircle" presStyleLbl="alignNode1" presStyleIdx="3" presStyleCnt="6">
        <dgm:presLayoutVars>
          <dgm:chMax val="0"/>
          <dgm:bulletEnabled/>
        </dgm:presLayoutVars>
      </dgm:prSet>
      <dgm:spPr/>
    </dgm:pt>
    <dgm:pt modelId="{854BEED0-AEF9-41A6-9777-9DB7AFBB3F06}" type="pres">
      <dgm:prSet presAssocID="{F495D1B1-21CD-4CD3-A48C-6B1B39CC3C89}" presName="spacerBetweenCircleAndCallout" presStyleCnt="0">
        <dgm:presLayoutVars/>
      </dgm:prSet>
      <dgm:spPr/>
    </dgm:pt>
    <dgm:pt modelId="{3A0A2EA6-F606-47F1-B2DF-7B26E27D53E8}" type="pres">
      <dgm:prSet presAssocID="{363F20C8-230B-43DA-AA8C-0A18BAD12E64}" presName="nodeText" presStyleLbl="alignAccFollowNode1" presStyleIdx="11" presStyleCnt="18">
        <dgm:presLayoutVars>
          <dgm:bulletEnabled val="1"/>
        </dgm:presLayoutVars>
      </dgm:prSet>
      <dgm:spPr/>
    </dgm:pt>
    <dgm:pt modelId="{6C9CD690-1EEC-44C3-9F11-9E80709ACF0F}" type="pres">
      <dgm:prSet presAssocID="{F495D1B1-21CD-4CD3-A48C-6B1B39CC3C89}" presName="sibTransComposite" presStyleCnt="0"/>
      <dgm:spPr/>
    </dgm:pt>
    <dgm:pt modelId="{A47DA31B-2166-4E3E-8B8B-DAC6A2668A50}" type="pres">
      <dgm:prSet presAssocID="{E6AF74C5-DFA6-4530-A82D-A57A1378C735}" presName="compositeNode" presStyleCnt="0"/>
      <dgm:spPr/>
    </dgm:pt>
    <dgm:pt modelId="{EFCEB2E4-77BB-4068-BE46-F822C0779800}" type="pres">
      <dgm:prSet presAssocID="{E6AF74C5-DFA6-4530-A82D-A57A1378C735}" presName="parTx" presStyleLbl="node1" presStyleIdx="0" presStyleCnt="0">
        <dgm:presLayoutVars>
          <dgm:chMax val="0"/>
          <dgm:chPref val="0"/>
          <dgm:bulletEnabled val="1"/>
        </dgm:presLayoutVars>
      </dgm:prSet>
      <dgm:spPr/>
    </dgm:pt>
    <dgm:pt modelId="{4A9DBBE8-EDDB-4E56-84BB-50B3C77F34DE}" type="pres">
      <dgm:prSet presAssocID="{E6AF74C5-DFA6-4530-A82D-A57A1378C735}" presName="parSh" presStyleCnt="0"/>
      <dgm:spPr/>
    </dgm:pt>
    <dgm:pt modelId="{9B9D55D9-CE53-40A3-A9B5-46103E5EB6F7}" type="pres">
      <dgm:prSet presAssocID="{E6AF74C5-DFA6-4530-A82D-A57A1378C735}" presName="lineNode" presStyleLbl="alignAccFollowNode1" presStyleIdx="12" presStyleCnt="18"/>
      <dgm:spPr/>
    </dgm:pt>
    <dgm:pt modelId="{40C8E7B5-51E9-48E9-B0B6-6D37E6C32B4C}" type="pres">
      <dgm:prSet presAssocID="{E6AF74C5-DFA6-4530-A82D-A57A1378C735}" presName="lineArrowNode" presStyleLbl="alignAccFollowNode1" presStyleIdx="13" presStyleCnt="18"/>
      <dgm:spPr/>
    </dgm:pt>
    <dgm:pt modelId="{D50D89CB-BF64-42FC-BC54-1A901F93DE2A}" type="pres">
      <dgm:prSet presAssocID="{D1CBC3BD-3E2B-4847-8F72-1F2F77E5581F}" presName="sibTransNodeCircle" presStyleLbl="alignNode1" presStyleIdx="4" presStyleCnt="6">
        <dgm:presLayoutVars>
          <dgm:chMax val="0"/>
          <dgm:bulletEnabled/>
        </dgm:presLayoutVars>
      </dgm:prSet>
      <dgm:spPr/>
    </dgm:pt>
    <dgm:pt modelId="{5AD632E9-0C5A-440E-9B66-DCAD9F79C65E}" type="pres">
      <dgm:prSet presAssocID="{D1CBC3BD-3E2B-4847-8F72-1F2F77E5581F}" presName="spacerBetweenCircleAndCallout" presStyleCnt="0">
        <dgm:presLayoutVars/>
      </dgm:prSet>
      <dgm:spPr/>
    </dgm:pt>
    <dgm:pt modelId="{AFC5ED02-6A92-4697-8719-10DDF13CB2B5}" type="pres">
      <dgm:prSet presAssocID="{E6AF74C5-DFA6-4530-A82D-A57A1378C735}" presName="nodeText" presStyleLbl="alignAccFollowNode1" presStyleIdx="14" presStyleCnt="18">
        <dgm:presLayoutVars>
          <dgm:bulletEnabled val="1"/>
        </dgm:presLayoutVars>
      </dgm:prSet>
      <dgm:spPr/>
    </dgm:pt>
    <dgm:pt modelId="{63497889-C6D2-4641-8A09-9F87DB3FF6DC}" type="pres">
      <dgm:prSet presAssocID="{D1CBC3BD-3E2B-4847-8F72-1F2F77E5581F}" presName="sibTransComposite" presStyleCnt="0"/>
      <dgm:spPr/>
    </dgm:pt>
    <dgm:pt modelId="{2606115A-0470-4586-9E85-C79C83BD5780}" type="pres">
      <dgm:prSet presAssocID="{B1768678-52BA-4258-B470-D4D3ECC6C3A7}" presName="compositeNode" presStyleCnt="0"/>
      <dgm:spPr/>
    </dgm:pt>
    <dgm:pt modelId="{EEE65E0C-A312-4F6A-AA9E-707D29DAE971}" type="pres">
      <dgm:prSet presAssocID="{B1768678-52BA-4258-B470-D4D3ECC6C3A7}" presName="parTx" presStyleLbl="node1" presStyleIdx="0" presStyleCnt="0">
        <dgm:presLayoutVars>
          <dgm:chMax val="0"/>
          <dgm:chPref val="0"/>
          <dgm:bulletEnabled val="1"/>
        </dgm:presLayoutVars>
      </dgm:prSet>
      <dgm:spPr/>
    </dgm:pt>
    <dgm:pt modelId="{7C9D260D-EB65-4867-B052-CE7E8C20B1E7}" type="pres">
      <dgm:prSet presAssocID="{B1768678-52BA-4258-B470-D4D3ECC6C3A7}" presName="parSh" presStyleCnt="0"/>
      <dgm:spPr/>
    </dgm:pt>
    <dgm:pt modelId="{8352B5A7-7BDD-4390-9E4A-6D8FD327D852}" type="pres">
      <dgm:prSet presAssocID="{B1768678-52BA-4258-B470-D4D3ECC6C3A7}" presName="lineNode" presStyleLbl="alignAccFollowNode1" presStyleIdx="15" presStyleCnt="18"/>
      <dgm:spPr/>
    </dgm:pt>
    <dgm:pt modelId="{CCB0ADAF-CBA6-46FF-9362-C9B9C30447CD}" type="pres">
      <dgm:prSet presAssocID="{B1768678-52BA-4258-B470-D4D3ECC6C3A7}" presName="lineArrowNode" presStyleLbl="alignAccFollowNode1" presStyleIdx="16" presStyleCnt="18"/>
      <dgm:spPr/>
    </dgm:pt>
    <dgm:pt modelId="{D116C64B-E559-4F80-ACCD-21294100A045}" type="pres">
      <dgm:prSet presAssocID="{083890D8-0AE4-49E1-80AE-171C6398AF62}" presName="sibTransNodeCircle" presStyleLbl="alignNode1" presStyleIdx="5" presStyleCnt="6">
        <dgm:presLayoutVars>
          <dgm:chMax val="0"/>
          <dgm:bulletEnabled/>
        </dgm:presLayoutVars>
      </dgm:prSet>
      <dgm:spPr/>
    </dgm:pt>
    <dgm:pt modelId="{AE7E8EE6-E13F-4BDE-A4B5-D17078385191}" type="pres">
      <dgm:prSet presAssocID="{083890D8-0AE4-49E1-80AE-171C6398AF62}" presName="spacerBetweenCircleAndCallout" presStyleCnt="0">
        <dgm:presLayoutVars/>
      </dgm:prSet>
      <dgm:spPr/>
    </dgm:pt>
    <dgm:pt modelId="{9F110AE6-0566-4F05-8EA7-56126922183F}" type="pres">
      <dgm:prSet presAssocID="{B1768678-52BA-4258-B470-D4D3ECC6C3A7}" presName="nodeText" presStyleLbl="alignAccFollowNode1" presStyleIdx="17" presStyleCnt="18">
        <dgm:presLayoutVars>
          <dgm:bulletEnabled val="1"/>
        </dgm:presLayoutVars>
      </dgm:prSet>
      <dgm:spPr/>
    </dgm:pt>
  </dgm:ptLst>
  <dgm:cxnLst>
    <dgm:cxn modelId="{EA6CFC1D-6199-4E4B-A496-08BCFEEB5BBC}" type="presOf" srcId="{CFD8EB33-C127-47A5-91D2-25CE8050B3DE}" destId="{634E7D95-77B5-4FDB-BF30-57C3EE0C0651}" srcOrd="0" destOrd="0" presId="urn:microsoft.com/office/officeart/2016/7/layout/LinearArrowProcessNumbered"/>
    <dgm:cxn modelId="{B9801B25-0CA0-4644-A312-56D4878CAAD9}" srcId="{F7A1F959-2C21-4A8A-A50F-4263F8A0A3B6}" destId="{E6AF74C5-DFA6-4530-A82D-A57A1378C735}" srcOrd="4" destOrd="0" parTransId="{AE2D2D56-BE73-4A59-95A4-4047E6137582}" sibTransId="{D1CBC3BD-3E2B-4847-8F72-1F2F77E5581F}"/>
    <dgm:cxn modelId="{7223032A-B9CA-48F8-AEE4-FAF7BF663F1F}" type="presOf" srcId="{497D0131-1432-4560-BC03-D8943CB668C1}" destId="{6F9AF000-0119-4EAE-9BD0-027BF98A134A}" srcOrd="0" destOrd="0" presId="urn:microsoft.com/office/officeart/2016/7/layout/LinearArrowProcessNumbered"/>
    <dgm:cxn modelId="{4384962C-7425-4A7A-9577-31737B398990}" type="presOf" srcId="{363F20C8-230B-43DA-AA8C-0A18BAD12E64}" destId="{3A0A2EA6-F606-47F1-B2DF-7B26E27D53E8}" srcOrd="0" destOrd="0" presId="urn:microsoft.com/office/officeart/2016/7/layout/LinearArrowProcessNumbered"/>
    <dgm:cxn modelId="{326C7438-47CD-4744-AFB8-7CAF820E94ED}" type="presOf" srcId="{4CC03FBC-74BF-4042-AE1F-64376D665BDC}" destId="{DB267F72-72CF-48A9-9154-A9925F7E8396}" srcOrd="0" destOrd="0" presId="urn:microsoft.com/office/officeart/2016/7/layout/LinearArrowProcessNumbered"/>
    <dgm:cxn modelId="{BA33D53C-C93D-4550-961D-CFD8264A1E2E}" srcId="{F7A1F959-2C21-4A8A-A50F-4263F8A0A3B6}" destId="{497D0131-1432-4560-BC03-D8943CB668C1}" srcOrd="2" destOrd="0" parTransId="{D520AD6F-17A7-4C71-A742-391001821855}" sibTransId="{CFD8EB33-C127-47A5-91D2-25CE8050B3DE}"/>
    <dgm:cxn modelId="{CC8B133F-B229-4129-8F9D-96B4004CF56D}" srcId="{F7A1F959-2C21-4A8A-A50F-4263F8A0A3B6}" destId="{35346FA3-42AF-4E4A-A9DD-3288FB137E9F}" srcOrd="1" destOrd="0" parTransId="{9F422BE1-BADE-4965-AF24-30DD9A8EDBAE}" sibTransId="{4CC03FBC-74BF-4042-AE1F-64376D665BDC}"/>
    <dgm:cxn modelId="{87472A50-32EE-4915-9D48-2D189747CEA6}" type="presOf" srcId="{F7A1F959-2C21-4A8A-A50F-4263F8A0A3B6}" destId="{E4E2BB24-2074-4BA1-99C3-659341DF8C5D}" srcOrd="0" destOrd="0" presId="urn:microsoft.com/office/officeart/2016/7/layout/LinearArrowProcessNumbered"/>
    <dgm:cxn modelId="{DEEA159C-5C87-4980-A06C-ACF9B45266DF}" type="presOf" srcId="{E6AF74C5-DFA6-4530-A82D-A57A1378C735}" destId="{AFC5ED02-6A92-4697-8719-10DDF13CB2B5}" srcOrd="0" destOrd="0" presId="urn:microsoft.com/office/officeart/2016/7/layout/LinearArrowProcessNumbered"/>
    <dgm:cxn modelId="{C517689E-61C9-45C7-9B35-1F64773069AC}" type="presOf" srcId="{F495D1B1-21CD-4CD3-A48C-6B1B39CC3C89}" destId="{931C38A4-33F5-4609-B8DA-CD1F37878C14}" srcOrd="0" destOrd="0" presId="urn:microsoft.com/office/officeart/2016/7/layout/LinearArrowProcessNumbered"/>
    <dgm:cxn modelId="{821D3EA3-8C90-43B2-A32F-011CD5E819F0}" srcId="{F7A1F959-2C21-4A8A-A50F-4263F8A0A3B6}" destId="{B7F73DC6-5EC1-4854-A988-194647B8B9A0}" srcOrd="0" destOrd="0" parTransId="{EDF23470-4D5D-467F-AF4B-77628A78B8DC}" sibTransId="{7C21B950-7770-4152-B069-40D3AAA6E01C}"/>
    <dgm:cxn modelId="{CFE929B0-F48A-468D-B048-7CB4994A3FE6}" srcId="{F7A1F959-2C21-4A8A-A50F-4263F8A0A3B6}" destId="{363F20C8-230B-43DA-AA8C-0A18BAD12E64}" srcOrd="3" destOrd="0" parTransId="{FFE94ECA-1877-4C9B-B5AD-8BC20BE685DA}" sibTransId="{F495D1B1-21CD-4CD3-A48C-6B1B39CC3C89}"/>
    <dgm:cxn modelId="{BCF9CCBB-BC15-4451-AD34-B41C8E79CF0F}" type="presOf" srcId="{D1CBC3BD-3E2B-4847-8F72-1F2F77E5581F}" destId="{D50D89CB-BF64-42FC-BC54-1A901F93DE2A}" srcOrd="0" destOrd="0" presId="urn:microsoft.com/office/officeart/2016/7/layout/LinearArrowProcessNumbered"/>
    <dgm:cxn modelId="{6642F8BF-199D-4EE4-971A-C8835F1DC005}" type="presOf" srcId="{083890D8-0AE4-49E1-80AE-171C6398AF62}" destId="{D116C64B-E559-4F80-ACCD-21294100A045}" srcOrd="0" destOrd="0" presId="urn:microsoft.com/office/officeart/2016/7/layout/LinearArrowProcessNumbered"/>
    <dgm:cxn modelId="{A18FE0D1-9F71-4EFD-89A3-6B6C3D154883}" type="presOf" srcId="{B7F73DC6-5EC1-4854-A988-194647B8B9A0}" destId="{62E76245-05A4-465A-A16E-B9072263FFE4}" srcOrd="0" destOrd="0" presId="urn:microsoft.com/office/officeart/2016/7/layout/LinearArrowProcessNumbered"/>
    <dgm:cxn modelId="{3F0B09E1-2D30-4A1C-B065-6B526BFC47B0}" type="presOf" srcId="{B1768678-52BA-4258-B470-D4D3ECC6C3A7}" destId="{9F110AE6-0566-4F05-8EA7-56126922183F}" srcOrd="0" destOrd="0" presId="urn:microsoft.com/office/officeart/2016/7/layout/LinearArrowProcessNumbered"/>
    <dgm:cxn modelId="{D9B65BE5-0047-4B6B-BEBC-E62CBFC68A6F}" type="presOf" srcId="{7C21B950-7770-4152-B069-40D3AAA6E01C}" destId="{21D0ACF2-A339-4F4D-A2D9-D0D64F7E0365}" srcOrd="0" destOrd="0" presId="urn:microsoft.com/office/officeart/2016/7/layout/LinearArrowProcessNumbered"/>
    <dgm:cxn modelId="{46F200F0-DA8B-4686-9A6B-3F0223B9CAB6}" type="presOf" srcId="{35346FA3-42AF-4E4A-A9DD-3288FB137E9F}" destId="{D203B299-0036-4D97-890C-1C9BA1E9F249}" srcOrd="0" destOrd="0" presId="urn:microsoft.com/office/officeart/2016/7/layout/LinearArrowProcessNumbered"/>
    <dgm:cxn modelId="{B50EC2FB-3F78-4B2B-B373-6881E6192FFB}" srcId="{F7A1F959-2C21-4A8A-A50F-4263F8A0A3B6}" destId="{B1768678-52BA-4258-B470-D4D3ECC6C3A7}" srcOrd="5" destOrd="0" parTransId="{85A2EE7D-0550-4F62-A89F-F78E4AAEB133}" sibTransId="{083890D8-0AE4-49E1-80AE-171C6398AF62}"/>
    <dgm:cxn modelId="{AF5986BB-3211-4EA8-8670-C5BC3EA7BCAE}" type="presParOf" srcId="{E4E2BB24-2074-4BA1-99C3-659341DF8C5D}" destId="{65C3FA14-5EBA-435F-B08C-BAC47743A365}" srcOrd="0" destOrd="0" presId="urn:microsoft.com/office/officeart/2016/7/layout/LinearArrowProcessNumbered"/>
    <dgm:cxn modelId="{859E4BBC-C248-4FED-931D-B9945299E411}" type="presParOf" srcId="{65C3FA14-5EBA-435F-B08C-BAC47743A365}" destId="{8CC64269-FF67-456B-ABC4-3B13B3BECA3F}" srcOrd="0" destOrd="0" presId="urn:microsoft.com/office/officeart/2016/7/layout/LinearArrowProcessNumbered"/>
    <dgm:cxn modelId="{FDED821E-9A1A-4ECC-A3BC-823CDB9AAE9E}" type="presParOf" srcId="{65C3FA14-5EBA-435F-B08C-BAC47743A365}" destId="{F67F56FE-3446-4353-A5E9-8B8FC0C82A4E}" srcOrd="1" destOrd="0" presId="urn:microsoft.com/office/officeart/2016/7/layout/LinearArrowProcessNumbered"/>
    <dgm:cxn modelId="{2EFE70FA-7E23-4A2F-9E57-20110FFAEA72}" type="presParOf" srcId="{F67F56FE-3446-4353-A5E9-8B8FC0C82A4E}" destId="{225CADEA-07A4-48DB-9F3F-FCA2CE50D9CD}" srcOrd="0" destOrd="0" presId="urn:microsoft.com/office/officeart/2016/7/layout/LinearArrowProcessNumbered"/>
    <dgm:cxn modelId="{A4B0DB10-A74A-4333-9D80-F0B0DC0617B0}" type="presParOf" srcId="{F67F56FE-3446-4353-A5E9-8B8FC0C82A4E}" destId="{A9821608-8113-45C0-A0A7-35F5EA0975C1}" srcOrd="1" destOrd="0" presId="urn:microsoft.com/office/officeart/2016/7/layout/LinearArrowProcessNumbered"/>
    <dgm:cxn modelId="{95857094-8774-4226-A8AE-9D82DA84D247}" type="presParOf" srcId="{F67F56FE-3446-4353-A5E9-8B8FC0C82A4E}" destId="{21D0ACF2-A339-4F4D-A2D9-D0D64F7E0365}" srcOrd="2" destOrd="0" presId="urn:microsoft.com/office/officeart/2016/7/layout/LinearArrowProcessNumbered"/>
    <dgm:cxn modelId="{909DC9F4-B37E-4FFF-A0BB-A514A0EE3CF9}" type="presParOf" srcId="{F67F56FE-3446-4353-A5E9-8B8FC0C82A4E}" destId="{7A15D919-CCC0-4BDD-AB0E-32FDAE32D5D7}" srcOrd="3" destOrd="0" presId="urn:microsoft.com/office/officeart/2016/7/layout/LinearArrowProcessNumbered"/>
    <dgm:cxn modelId="{E27B5478-C01E-4F11-97BB-A0BC26165186}" type="presParOf" srcId="{65C3FA14-5EBA-435F-B08C-BAC47743A365}" destId="{62E76245-05A4-465A-A16E-B9072263FFE4}" srcOrd="2" destOrd="0" presId="urn:microsoft.com/office/officeart/2016/7/layout/LinearArrowProcessNumbered"/>
    <dgm:cxn modelId="{D1769FD5-C651-40E1-842F-DD72C3C2174F}" type="presParOf" srcId="{E4E2BB24-2074-4BA1-99C3-659341DF8C5D}" destId="{277AA318-F718-455F-80CC-C488BD0E902C}" srcOrd="1" destOrd="0" presId="urn:microsoft.com/office/officeart/2016/7/layout/LinearArrowProcessNumbered"/>
    <dgm:cxn modelId="{23D29531-F07D-43B4-AE5F-658BC7865EE4}" type="presParOf" srcId="{E4E2BB24-2074-4BA1-99C3-659341DF8C5D}" destId="{CB9540B7-8EF8-413A-AFE3-3D2150AE2615}" srcOrd="2" destOrd="0" presId="urn:microsoft.com/office/officeart/2016/7/layout/LinearArrowProcessNumbered"/>
    <dgm:cxn modelId="{246DCD32-1BB2-4A0C-BA44-05EC2DF1CA0D}" type="presParOf" srcId="{CB9540B7-8EF8-413A-AFE3-3D2150AE2615}" destId="{5DAE8D34-72DD-45B0-A10C-632AE3B81E4C}" srcOrd="0" destOrd="0" presId="urn:microsoft.com/office/officeart/2016/7/layout/LinearArrowProcessNumbered"/>
    <dgm:cxn modelId="{FA4BEEA5-22B3-4FC2-9375-5A935AFEB028}" type="presParOf" srcId="{CB9540B7-8EF8-413A-AFE3-3D2150AE2615}" destId="{FCB195A4-56AC-44F8-A797-96950C5102C6}" srcOrd="1" destOrd="0" presId="urn:microsoft.com/office/officeart/2016/7/layout/LinearArrowProcessNumbered"/>
    <dgm:cxn modelId="{DEC19951-83FE-47A3-88C8-24E28DA8A4D8}" type="presParOf" srcId="{FCB195A4-56AC-44F8-A797-96950C5102C6}" destId="{E5770906-6633-4F36-93A4-56518E826072}" srcOrd="0" destOrd="0" presId="urn:microsoft.com/office/officeart/2016/7/layout/LinearArrowProcessNumbered"/>
    <dgm:cxn modelId="{D9DFEE92-F4B5-40EB-8F2F-9E9B5497E867}" type="presParOf" srcId="{FCB195A4-56AC-44F8-A797-96950C5102C6}" destId="{9392DB99-860C-4DE0-9D7A-F8EE7EDDF1D4}" srcOrd="1" destOrd="0" presId="urn:microsoft.com/office/officeart/2016/7/layout/LinearArrowProcessNumbered"/>
    <dgm:cxn modelId="{8C061B6D-94D1-473B-A6AC-0811E4D9CDD3}" type="presParOf" srcId="{FCB195A4-56AC-44F8-A797-96950C5102C6}" destId="{DB267F72-72CF-48A9-9154-A9925F7E8396}" srcOrd="2" destOrd="0" presId="urn:microsoft.com/office/officeart/2016/7/layout/LinearArrowProcessNumbered"/>
    <dgm:cxn modelId="{5E412FE0-8F19-49E2-9D25-0FD6DAA47860}" type="presParOf" srcId="{FCB195A4-56AC-44F8-A797-96950C5102C6}" destId="{86B77585-4B7B-49AE-956E-14F4B40054C8}" srcOrd="3" destOrd="0" presId="urn:microsoft.com/office/officeart/2016/7/layout/LinearArrowProcessNumbered"/>
    <dgm:cxn modelId="{2CA530B9-7B20-4CA7-925A-64DCB9F7B778}" type="presParOf" srcId="{CB9540B7-8EF8-413A-AFE3-3D2150AE2615}" destId="{D203B299-0036-4D97-890C-1C9BA1E9F249}" srcOrd="2" destOrd="0" presId="urn:microsoft.com/office/officeart/2016/7/layout/LinearArrowProcessNumbered"/>
    <dgm:cxn modelId="{48698ED7-4B7A-4827-8B90-75287E03DAC9}" type="presParOf" srcId="{E4E2BB24-2074-4BA1-99C3-659341DF8C5D}" destId="{060532B2-D9AB-4390-9DD1-CE9559640C44}" srcOrd="3" destOrd="0" presId="urn:microsoft.com/office/officeart/2016/7/layout/LinearArrowProcessNumbered"/>
    <dgm:cxn modelId="{A7BA8934-3CAA-47D3-8DBF-2D46FBD9742D}" type="presParOf" srcId="{E4E2BB24-2074-4BA1-99C3-659341DF8C5D}" destId="{D16BD884-85ED-4A56-85AF-0B8CE8A0348B}" srcOrd="4" destOrd="0" presId="urn:microsoft.com/office/officeart/2016/7/layout/LinearArrowProcessNumbered"/>
    <dgm:cxn modelId="{7158AC0C-3509-48DD-9ECE-513B50828A7F}" type="presParOf" srcId="{D16BD884-85ED-4A56-85AF-0B8CE8A0348B}" destId="{F1279653-6559-4FD7-B08D-48A83344602D}" srcOrd="0" destOrd="0" presId="urn:microsoft.com/office/officeart/2016/7/layout/LinearArrowProcessNumbered"/>
    <dgm:cxn modelId="{F67A86E5-59A5-485C-94E3-23E990232E08}" type="presParOf" srcId="{D16BD884-85ED-4A56-85AF-0B8CE8A0348B}" destId="{DBB74231-9C5D-4773-B10E-18CCA103EBBC}" srcOrd="1" destOrd="0" presId="urn:microsoft.com/office/officeart/2016/7/layout/LinearArrowProcessNumbered"/>
    <dgm:cxn modelId="{60CD45E4-F2F8-4C34-BD17-D6A110FAAE86}" type="presParOf" srcId="{DBB74231-9C5D-4773-B10E-18CCA103EBBC}" destId="{98767695-133A-4CA1-948A-F7032E9C9249}" srcOrd="0" destOrd="0" presId="urn:microsoft.com/office/officeart/2016/7/layout/LinearArrowProcessNumbered"/>
    <dgm:cxn modelId="{109642D8-DB84-4295-A6B2-6CEBD3C8117F}" type="presParOf" srcId="{DBB74231-9C5D-4773-B10E-18CCA103EBBC}" destId="{B73F13A3-A1D7-459B-8F81-9409DF09506F}" srcOrd="1" destOrd="0" presId="urn:microsoft.com/office/officeart/2016/7/layout/LinearArrowProcessNumbered"/>
    <dgm:cxn modelId="{0DE5F072-DC4A-4ACE-9009-0E470994F0AC}" type="presParOf" srcId="{DBB74231-9C5D-4773-B10E-18CCA103EBBC}" destId="{634E7D95-77B5-4FDB-BF30-57C3EE0C0651}" srcOrd="2" destOrd="0" presId="urn:microsoft.com/office/officeart/2016/7/layout/LinearArrowProcessNumbered"/>
    <dgm:cxn modelId="{0BFD15DA-7C46-4366-BA2A-35BB1A338739}" type="presParOf" srcId="{DBB74231-9C5D-4773-B10E-18CCA103EBBC}" destId="{FCC948EB-FF18-4462-A95D-16910718D2FE}" srcOrd="3" destOrd="0" presId="urn:microsoft.com/office/officeart/2016/7/layout/LinearArrowProcessNumbered"/>
    <dgm:cxn modelId="{645417A1-46C2-4AB2-AFB0-F18BE924BD9A}" type="presParOf" srcId="{D16BD884-85ED-4A56-85AF-0B8CE8A0348B}" destId="{6F9AF000-0119-4EAE-9BD0-027BF98A134A}" srcOrd="2" destOrd="0" presId="urn:microsoft.com/office/officeart/2016/7/layout/LinearArrowProcessNumbered"/>
    <dgm:cxn modelId="{4C5E2C32-1D58-4718-B31D-4786768A445D}" type="presParOf" srcId="{E4E2BB24-2074-4BA1-99C3-659341DF8C5D}" destId="{1F6C258C-5255-461F-BBCC-61539FE74750}" srcOrd="5" destOrd="0" presId="urn:microsoft.com/office/officeart/2016/7/layout/LinearArrowProcessNumbered"/>
    <dgm:cxn modelId="{82EB679E-BAAD-4EBC-A3D5-F30CABACF570}" type="presParOf" srcId="{E4E2BB24-2074-4BA1-99C3-659341DF8C5D}" destId="{F956E0BA-D194-459F-9B1D-B227E801A216}" srcOrd="6" destOrd="0" presId="urn:microsoft.com/office/officeart/2016/7/layout/LinearArrowProcessNumbered"/>
    <dgm:cxn modelId="{A90D9F1A-8440-4B3C-B9EC-D0C82DEB4DB5}" type="presParOf" srcId="{F956E0BA-D194-459F-9B1D-B227E801A216}" destId="{C79A66E4-CBEA-4DE3-BFDE-313C812154DF}" srcOrd="0" destOrd="0" presId="urn:microsoft.com/office/officeart/2016/7/layout/LinearArrowProcessNumbered"/>
    <dgm:cxn modelId="{BC9E7BCE-3113-40B4-90F3-826918226863}" type="presParOf" srcId="{F956E0BA-D194-459F-9B1D-B227E801A216}" destId="{08F8ED65-12EF-4FD9-85F5-5A6BE8078DAC}" srcOrd="1" destOrd="0" presId="urn:microsoft.com/office/officeart/2016/7/layout/LinearArrowProcessNumbered"/>
    <dgm:cxn modelId="{35D588C7-FEA7-4D66-A2F4-D7883BA8DD7B}" type="presParOf" srcId="{08F8ED65-12EF-4FD9-85F5-5A6BE8078DAC}" destId="{4C2A5384-C362-4E25-9C25-EA2267B93FE7}" srcOrd="0" destOrd="0" presId="urn:microsoft.com/office/officeart/2016/7/layout/LinearArrowProcessNumbered"/>
    <dgm:cxn modelId="{CED223E3-2C99-4D7F-950D-CD787872C8FB}" type="presParOf" srcId="{08F8ED65-12EF-4FD9-85F5-5A6BE8078DAC}" destId="{5D910BAC-9270-4ACC-BAD3-13E0A11BF3C6}" srcOrd="1" destOrd="0" presId="urn:microsoft.com/office/officeart/2016/7/layout/LinearArrowProcessNumbered"/>
    <dgm:cxn modelId="{6FB2AF67-A9BB-48A2-B5F2-F446A4D336CF}" type="presParOf" srcId="{08F8ED65-12EF-4FD9-85F5-5A6BE8078DAC}" destId="{931C38A4-33F5-4609-B8DA-CD1F37878C14}" srcOrd="2" destOrd="0" presId="urn:microsoft.com/office/officeart/2016/7/layout/LinearArrowProcessNumbered"/>
    <dgm:cxn modelId="{00E8408A-19D7-4583-B60D-192E3A4A8F83}" type="presParOf" srcId="{08F8ED65-12EF-4FD9-85F5-5A6BE8078DAC}" destId="{854BEED0-AEF9-41A6-9777-9DB7AFBB3F06}" srcOrd="3" destOrd="0" presId="urn:microsoft.com/office/officeart/2016/7/layout/LinearArrowProcessNumbered"/>
    <dgm:cxn modelId="{493FFAF3-6498-425E-A774-71B278873805}" type="presParOf" srcId="{F956E0BA-D194-459F-9B1D-B227E801A216}" destId="{3A0A2EA6-F606-47F1-B2DF-7B26E27D53E8}" srcOrd="2" destOrd="0" presId="urn:microsoft.com/office/officeart/2016/7/layout/LinearArrowProcessNumbered"/>
    <dgm:cxn modelId="{82927D69-E14D-4A8F-8024-906AF31655AA}" type="presParOf" srcId="{E4E2BB24-2074-4BA1-99C3-659341DF8C5D}" destId="{6C9CD690-1EEC-44C3-9F11-9E80709ACF0F}" srcOrd="7" destOrd="0" presId="urn:microsoft.com/office/officeart/2016/7/layout/LinearArrowProcessNumbered"/>
    <dgm:cxn modelId="{10849A1B-83A5-47DB-96C5-9EAB49DA022F}" type="presParOf" srcId="{E4E2BB24-2074-4BA1-99C3-659341DF8C5D}" destId="{A47DA31B-2166-4E3E-8B8B-DAC6A2668A50}" srcOrd="8" destOrd="0" presId="urn:microsoft.com/office/officeart/2016/7/layout/LinearArrowProcessNumbered"/>
    <dgm:cxn modelId="{BC528D35-E5AF-4BDC-B30E-D3DA605283CA}" type="presParOf" srcId="{A47DA31B-2166-4E3E-8B8B-DAC6A2668A50}" destId="{EFCEB2E4-77BB-4068-BE46-F822C0779800}" srcOrd="0" destOrd="0" presId="urn:microsoft.com/office/officeart/2016/7/layout/LinearArrowProcessNumbered"/>
    <dgm:cxn modelId="{5FC28AC2-0981-4F09-8F30-67E00BC74425}" type="presParOf" srcId="{A47DA31B-2166-4E3E-8B8B-DAC6A2668A50}" destId="{4A9DBBE8-EDDB-4E56-84BB-50B3C77F34DE}" srcOrd="1" destOrd="0" presId="urn:microsoft.com/office/officeart/2016/7/layout/LinearArrowProcessNumbered"/>
    <dgm:cxn modelId="{9BDB802D-786E-4FA7-9E85-A26FCD2EA272}" type="presParOf" srcId="{4A9DBBE8-EDDB-4E56-84BB-50B3C77F34DE}" destId="{9B9D55D9-CE53-40A3-A9B5-46103E5EB6F7}" srcOrd="0" destOrd="0" presId="urn:microsoft.com/office/officeart/2016/7/layout/LinearArrowProcessNumbered"/>
    <dgm:cxn modelId="{F6E7F612-5ED5-4EFC-AE5B-5081812F2A56}" type="presParOf" srcId="{4A9DBBE8-EDDB-4E56-84BB-50B3C77F34DE}" destId="{40C8E7B5-51E9-48E9-B0B6-6D37E6C32B4C}" srcOrd="1" destOrd="0" presId="urn:microsoft.com/office/officeart/2016/7/layout/LinearArrowProcessNumbered"/>
    <dgm:cxn modelId="{B5BEA032-7960-479E-AB10-CFCA3AD2FD4C}" type="presParOf" srcId="{4A9DBBE8-EDDB-4E56-84BB-50B3C77F34DE}" destId="{D50D89CB-BF64-42FC-BC54-1A901F93DE2A}" srcOrd="2" destOrd="0" presId="urn:microsoft.com/office/officeart/2016/7/layout/LinearArrowProcessNumbered"/>
    <dgm:cxn modelId="{FC96712A-7D30-4ABD-AADE-7C555A1AD9E4}" type="presParOf" srcId="{4A9DBBE8-EDDB-4E56-84BB-50B3C77F34DE}" destId="{5AD632E9-0C5A-440E-9B66-DCAD9F79C65E}" srcOrd="3" destOrd="0" presId="urn:microsoft.com/office/officeart/2016/7/layout/LinearArrowProcessNumbered"/>
    <dgm:cxn modelId="{AEB0A251-1307-44BD-8F3B-60E79A817CD0}" type="presParOf" srcId="{A47DA31B-2166-4E3E-8B8B-DAC6A2668A50}" destId="{AFC5ED02-6A92-4697-8719-10DDF13CB2B5}" srcOrd="2" destOrd="0" presId="urn:microsoft.com/office/officeart/2016/7/layout/LinearArrowProcessNumbered"/>
    <dgm:cxn modelId="{8B23AB73-B61B-4C9D-A3D0-AD1CD1868C03}" type="presParOf" srcId="{E4E2BB24-2074-4BA1-99C3-659341DF8C5D}" destId="{63497889-C6D2-4641-8A09-9F87DB3FF6DC}" srcOrd="9" destOrd="0" presId="urn:microsoft.com/office/officeart/2016/7/layout/LinearArrowProcessNumbered"/>
    <dgm:cxn modelId="{90AAACC1-8719-47CD-A6C0-F060D2DC0809}" type="presParOf" srcId="{E4E2BB24-2074-4BA1-99C3-659341DF8C5D}" destId="{2606115A-0470-4586-9E85-C79C83BD5780}" srcOrd="10" destOrd="0" presId="urn:microsoft.com/office/officeart/2016/7/layout/LinearArrowProcessNumbered"/>
    <dgm:cxn modelId="{EB5A906A-E832-4360-8E8A-2F6D641A0506}" type="presParOf" srcId="{2606115A-0470-4586-9E85-C79C83BD5780}" destId="{EEE65E0C-A312-4F6A-AA9E-707D29DAE971}" srcOrd="0" destOrd="0" presId="urn:microsoft.com/office/officeart/2016/7/layout/LinearArrowProcessNumbered"/>
    <dgm:cxn modelId="{8AF5C9D1-7C79-4811-A8AA-0F1FD69B138D}" type="presParOf" srcId="{2606115A-0470-4586-9E85-C79C83BD5780}" destId="{7C9D260D-EB65-4867-B052-CE7E8C20B1E7}" srcOrd="1" destOrd="0" presId="urn:microsoft.com/office/officeart/2016/7/layout/LinearArrowProcessNumbered"/>
    <dgm:cxn modelId="{A29A590F-3B0B-4235-8A2C-4FE59FDF4B94}" type="presParOf" srcId="{7C9D260D-EB65-4867-B052-CE7E8C20B1E7}" destId="{8352B5A7-7BDD-4390-9E4A-6D8FD327D852}" srcOrd="0" destOrd="0" presId="urn:microsoft.com/office/officeart/2016/7/layout/LinearArrowProcessNumbered"/>
    <dgm:cxn modelId="{36FCF86B-7802-4EE8-A387-E8095B76673A}" type="presParOf" srcId="{7C9D260D-EB65-4867-B052-CE7E8C20B1E7}" destId="{CCB0ADAF-CBA6-46FF-9362-C9B9C30447CD}" srcOrd="1" destOrd="0" presId="urn:microsoft.com/office/officeart/2016/7/layout/LinearArrowProcessNumbered"/>
    <dgm:cxn modelId="{99BCFCC9-604E-4DAE-A9C7-F0ACDA506E41}" type="presParOf" srcId="{7C9D260D-EB65-4867-B052-CE7E8C20B1E7}" destId="{D116C64B-E559-4F80-ACCD-21294100A045}" srcOrd="2" destOrd="0" presId="urn:microsoft.com/office/officeart/2016/7/layout/LinearArrowProcessNumbered"/>
    <dgm:cxn modelId="{E0095B59-25BF-4DE6-AA26-15E219603AC1}" type="presParOf" srcId="{7C9D260D-EB65-4867-B052-CE7E8C20B1E7}" destId="{AE7E8EE6-E13F-4BDE-A4B5-D17078385191}" srcOrd="3" destOrd="0" presId="urn:microsoft.com/office/officeart/2016/7/layout/LinearArrowProcessNumbered"/>
    <dgm:cxn modelId="{E21F4553-5906-4B6A-BDAE-79D0E298FED6}" type="presParOf" srcId="{2606115A-0470-4586-9E85-C79C83BD5780}" destId="{9F110AE6-0566-4F05-8EA7-56126922183F}" srcOrd="2" destOrd="0" presId="urn:microsoft.com/office/officeart/2016/7/layout/LinearArrow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E6E9D8-67F8-4A73-BDB1-9C6A7EAE99B8}" type="doc">
      <dgm:prSet loTypeId="urn:microsoft.com/office/officeart/2005/8/layout/process5" loCatId="process" qsTypeId="urn:microsoft.com/office/officeart/2005/8/quickstyle/simple2" qsCatId="simple" csTypeId="urn:microsoft.com/office/officeart/2005/8/colors/accent2_2" csCatId="accent2"/>
      <dgm:spPr/>
      <dgm:t>
        <a:bodyPr/>
        <a:lstStyle/>
        <a:p>
          <a:endParaRPr lang="en-US"/>
        </a:p>
      </dgm:t>
    </dgm:pt>
    <dgm:pt modelId="{86D10B1C-0D38-4D44-9E41-23330DE32175}">
      <dgm:prSet custT="1"/>
      <dgm:spPr/>
      <dgm:t>
        <a:bodyPr/>
        <a:lstStyle/>
        <a:p>
          <a:r>
            <a:rPr lang="en-US" sz="1400" dirty="0" err="1"/>
            <a:t>Αξιο</a:t>
          </a:r>
          <a:r>
            <a:rPr lang="en-US" sz="1400" dirty="0"/>
            <a:t>ποιήστε τα εργαλεία LMS για να δημιουργήσετε διαδραστικές και συνεργατικές μαθησιακές εμπειρίες για τους μαθητές.</a:t>
          </a:r>
        </a:p>
      </dgm:t>
    </dgm:pt>
    <dgm:pt modelId="{0ABA7DDB-09EF-4893-BD7A-718074670F41}" type="parTrans" cxnId="{165ADDE8-BFFE-4EA3-B91F-6D70756D0732}">
      <dgm:prSet/>
      <dgm:spPr/>
      <dgm:t>
        <a:bodyPr/>
        <a:lstStyle/>
        <a:p>
          <a:endParaRPr lang="en-US" sz="3600"/>
        </a:p>
      </dgm:t>
    </dgm:pt>
    <dgm:pt modelId="{02D12D6E-029B-4678-A010-E6229EFDDDB6}" type="sibTrans" cxnId="{165ADDE8-BFFE-4EA3-B91F-6D70756D0732}">
      <dgm:prSet custT="1"/>
      <dgm:spPr/>
      <dgm:t>
        <a:bodyPr/>
        <a:lstStyle/>
        <a:p>
          <a:endParaRPr lang="en-US" sz="1200"/>
        </a:p>
      </dgm:t>
    </dgm:pt>
    <dgm:pt modelId="{10C7C242-2334-4FFD-91E2-0D6B36EC3E94}">
      <dgm:prSet custT="1"/>
      <dgm:spPr/>
      <dgm:t>
        <a:bodyPr/>
        <a:lstStyle/>
        <a:p>
          <a:r>
            <a:rPr lang="en-US" sz="1400" dirty="0" err="1"/>
            <a:t>Ενθ</a:t>
          </a:r>
          <a:r>
            <a:rPr lang="en-US" sz="1400" dirty="0"/>
            <a:t>αρρύνετε τη συμμετοχή των μαθητών σε συζητήσεις, ομαδικές εργασίες και άλλες δραστηριότητες δημιουργίας κοινότητας στο LMS.</a:t>
          </a:r>
        </a:p>
      </dgm:t>
    </dgm:pt>
    <dgm:pt modelId="{B75C3250-4D0B-4A5F-AE44-C78D733BF09C}" type="parTrans" cxnId="{9EE3E678-4274-410B-8330-58840097DAE6}">
      <dgm:prSet/>
      <dgm:spPr/>
      <dgm:t>
        <a:bodyPr/>
        <a:lstStyle/>
        <a:p>
          <a:endParaRPr lang="en-US" sz="3600"/>
        </a:p>
      </dgm:t>
    </dgm:pt>
    <dgm:pt modelId="{8A419DBD-F60C-465F-B2A5-A0841AA6D2CE}" type="sibTrans" cxnId="{9EE3E678-4274-410B-8330-58840097DAE6}">
      <dgm:prSet custT="1"/>
      <dgm:spPr/>
      <dgm:t>
        <a:bodyPr/>
        <a:lstStyle/>
        <a:p>
          <a:endParaRPr lang="en-US" sz="1200"/>
        </a:p>
      </dgm:t>
    </dgm:pt>
    <dgm:pt modelId="{4653B866-D862-4C9B-971E-8DFF1FD38AD2}">
      <dgm:prSet custT="1"/>
      <dgm:spPr/>
      <dgm:t>
        <a:bodyPr/>
        <a:lstStyle/>
        <a:p>
          <a:r>
            <a:rPr lang="en-US" sz="1400" dirty="0" err="1"/>
            <a:t>Αυτή</a:t>
          </a:r>
          <a:r>
            <a:rPr lang="en-US" sz="1400" dirty="0"/>
            <a:t> η π</a:t>
          </a:r>
          <a:r>
            <a:rPr lang="en-US" sz="1400" dirty="0" err="1"/>
            <a:t>ροσέγγιση</a:t>
          </a:r>
          <a:r>
            <a:rPr lang="en-US" sz="1400" dirty="0"/>
            <a:t> </a:t>
          </a:r>
          <a:r>
            <a:rPr lang="en-US" sz="1400" dirty="0" err="1"/>
            <a:t>συμ</a:t>
          </a:r>
          <a:r>
            <a:rPr lang="en-US" sz="1400" dirty="0"/>
            <a:t>βάλλει στην καλλιέργεια μιας ζωντανής μαθησιακής κοινότητας που ενισχύει τη μάθηση και τη δέσμευση των συνομηλίκων.</a:t>
          </a:r>
        </a:p>
      </dgm:t>
    </dgm:pt>
    <dgm:pt modelId="{52D3EF2A-67E4-4FFD-97C5-104E9179EEFC}" type="parTrans" cxnId="{318E2F45-6D75-4BAB-86DA-71A4B86A5ED9}">
      <dgm:prSet/>
      <dgm:spPr/>
      <dgm:t>
        <a:bodyPr/>
        <a:lstStyle/>
        <a:p>
          <a:endParaRPr lang="en-US" sz="3600"/>
        </a:p>
      </dgm:t>
    </dgm:pt>
    <dgm:pt modelId="{32711768-8D13-4CA1-ADDF-A5262ADB56D0}" type="sibTrans" cxnId="{318E2F45-6D75-4BAB-86DA-71A4B86A5ED9}">
      <dgm:prSet custT="1"/>
      <dgm:spPr/>
      <dgm:t>
        <a:bodyPr/>
        <a:lstStyle/>
        <a:p>
          <a:endParaRPr lang="en-US" sz="1200"/>
        </a:p>
      </dgm:t>
    </dgm:pt>
    <dgm:pt modelId="{5A00EE4A-9F88-4C27-AA21-A12AE7D7F6AA}">
      <dgm:prSet custT="1"/>
      <dgm:spPr/>
      <dgm:t>
        <a:bodyPr/>
        <a:lstStyle/>
        <a:p>
          <a:r>
            <a:rPr lang="en-US" sz="1400" dirty="0" err="1"/>
            <a:t>Με</a:t>
          </a:r>
          <a:r>
            <a:rPr lang="en-US" sz="1400" dirty="0"/>
            <a:t> </a:t>
          </a:r>
          <a:r>
            <a:rPr lang="en-US" sz="1400" dirty="0" err="1"/>
            <a:t>την</a:t>
          </a:r>
          <a:r>
            <a:rPr lang="en-US" sz="1400" dirty="0"/>
            <a:t> π</a:t>
          </a:r>
          <a:r>
            <a:rPr lang="en-US" sz="1400" dirty="0" err="1"/>
            <a:t>ροώθηση</a:t>
          </a:r>
          <a:r>
            <a:rPr lang="en-US" sz="1400" dirty="0"/>
            <a:t> </a:t>
          </a:r>
          <a:r>
            <a:rPr lang="en-US" sz="1400" dirty="0" err="1"/>
            <a:t>της</a:t>
          </a:r>
          <a:r>
            <a:rPr lang="en-US" sz="1400" dirty="0"/>
            <a:t> </a:t>
          </a:r>
          <a:r>
            <a:rPr lang="en-US" sz="1400" dirty="0" err="1"/>
            <a:t>συνεργ</a:t>
          </a:r>
          <a:r>
            <a:rPr lang="en-US" sz="1400" dirty="0"/>
            <a:t>ασίας, οι μαθητές είναι πιο πιθανό να αισθάνονται συνδεδεμένοι και να επενδύουν στο μαθησιακό τους περιβάλλον.</a:t>
          </a:r>
        </a:p>
      </dgm:t>
    </dgm:pt>
    <dgm:pt modelId="{FBB005D9-1C48-4E9A-A404-7BE6B552936E}" type="parTrans" cxnId="{56757895-9ADE-4627-B746-9540A9B0859D}">
      <dgm:prSet/>
      <dgm:spPr/>
      <dgm:t>
        <a:bodyPr/>
        <a:lstStyle/>
        <a:p>
          <a:endParaRPr lang="en-US" sz="3600"/>
        </a:p>
      </dgm:t>
    </dgm:pt>
    <dgm:pt modelId="{22873AE8-08B5-41E9-B423-5C2E2D0ED680}" type="sibTrans" cxnId="{56757895-9ADE-4627-B746-9540A9B0859D}">
      <dgm:prSet/>
      <dgm:spPr/>
      <dgm:t>
        <a:bodyPr/>
        <a:lstStyle/>
        <a:p>
          <a:endParaRPr lang="en-US" sz="3600"/>
        </a:p>
      </dgm:t>
    </dgm:pt>
    <dgm:pt modelId="{BAD64A84-8B01-4F76-B244-BA1F0F3F35EE}" type="pres">
      <dgm:prSet presAssocID="{F5E6E9D8-67F8-4A73-BDB1-9C6A7EAE99B8}" presName="diagram" presStyleCnt="0">
        <dgm:presLayoutVars>
          <dgm:dir/>
          <dgm:resizeHandles val="exact"/>
        </dgm:presLayoutVars>
      </dgm:prSet>
      <dgm:spPr/>
    </dgm:pt>
    <dgm:pt modelId="{EE920898-00C1-4D04-98A7-03A8CFC7EF40}" type="pres">
      <dgm:prSet presAssocID="{86D10B1C-0D38-4D44-9E41-23330DE32175}" presName="node" presStyleLbl="node1" presStyleIdx="0" presStyleCnt="4">
        <dgm:presLayoutVars>
          <dgm:bulletEnabled val="1"/>
        </dgm:presLayoutVars>
      </dgm:prSet>
      <dgm:spPr/>
    </dgm:pt>
    <dgm:pt modelId="{7392D33D-44E9-4908-853A-C3E1D5184E11}" type="pres">
      <dgm:prSet presAssocID="{02D12D6E-029B-4678-A010-E6229EFDDDB6}" presName="sibTrans" presStyleLbl="sibTrans2D1" presStyleIdx="0" presStyleCnt="3"/>
      <dgm:spPr/>
    </dgm:pt>
    <dgm:pt modelId="{FE76607E-89FD-4D17-8AFD-5BB448A24974}" type="pres">
      <dgm:prSet presAssocID="{02D12D6E-029B-4678-A010-E6229EFDDDB6}" presName="connectorText" presStyleLbl="sibTrans2D1" presStyleIdx="0" presStyleCnt="3"/>
      <dgm:spPr/>
    </dgm:pt>
    <dgm:pt modelId="{66EFE221-1C01-4BB6-8722-82D89AEC094C}" type="pres">
      <dgm:prSet presAssocID="{10C7C242-2334-4FFD-91E2-0D6B36EC3E94}" presName="node" presStyleLbl="node1" presStyleIdx="1" presStyleCnt="4">
        <dgm:presLayoutVars>
          <dgm:bulletEnabled val="1"/>
        </dgm:presLayoutVars>
      </dgm:prSet>
      <dgm:spPr/>
    </dgm:pt>
    <dgm:pt modelId="{EE39A678-6664-4A75-A9C6-550EC2D5123C}" type="pres">
      <dgm:prSet presAssocID="{8A419DBD-F60C-465F-B2A5-A0841AA6D2CE}" presName="sibTrans" presStyleLbl="sibTrans2D1" presStyleIdx="1" presStyleCnt="3"/>
      <dgm:spPr/>
    </dgm:pt>
    <dgm:pt modelId="{AFFA6BD4-A0BC-466E-A585-45D63956948A}" type="pres">
      <dgm:prSet presAssocID="{8A419DBD-F60C-465F-B2A5-A0841AA6D2CE}" presName="connectorText" presStyleLbl="sibTrans2D1" presStyleIdx="1" presStyleCnt="3"/>
      <dgm:spPr/>
    </dgm:pt>
    <dgm:pt modelId="{EFA0B957-4A68-4BEC-AE9C-6D3A6A5B51EE}" type="pres">
      <dgm:prSet presAssocID="{4653B866-D862-4C9B-971E-8DFF1FD38AD2}" presName="node" presStyleLbl="node1" presStyleIdx="2" presStyleCnt="4">
        <dgm:presLayoutVars>
          <dgm:bulletEnabled val="1"/>
        </dgm:presLayoutVars>
      </dgm:prSet>
      <dgm:spPr/>
    </dgm:pt>
    <dgm:pt modelId="{A8521730-4F91-45E4-BBD6-8A7FED17C406}" type="pres">
      <dgm:prSet presAssocID="{32711768-8D13-4CA1-ADDF-A5262ADB56D0}" presName="sibTrans" presStyleLbl="sibTrans2D1" presStyleIdx="2" presStyleCnt="3"/>
      <dgm:spPr/>
    </dgm:pt>
    <dgm:pt modelId="{A3F8AED7-D9F3-42B1-8DD5-0F496A776655}" type="pres">
      <dgm:prSet presAssocID="{32711768-8D13-4CA1-ADDF-A5262ADB56D0}" presName="connectorText" presStyleLbl="sibTrans2D1" presStyleIdx="2" presStyleCnt="3"/>
      <dgm:spPr/>
    </dgm:pt>
    <dgm:pt modelId="{4879D484-3EE1-4F27-95ED-3544F68C0051}" type="pres">
      <dgm:prSet presAssocID="{5A00EE4A-9F88-4C27-AA21-A12AE7D7F6AA}" presName="node" presStyleLbl="node1" presStyleIdx="3" presStyleCnt="4">
        <dgm:presLayoutVars>
          <dgm:bulletEnabled val="1"/>
        </dgm:presLayoutVars>
      </dgm:prSet>
      <dgm:spPr/>
    </dgm:pt>
  </dgm:ptLst>
  <dgm:cxnLst>
    <dgm:cxn modelId="{A4B78401-1D24-4EA9-8ACF-E419D8E6EB82}" type="presOf" srcId="{5A00EE4A-9F88-4C27-AA21-A12AE7D7F6AA}" destId="{4879D484-3EE1-4F27-95ED-3544F68C0051}" srcOrd="0" destOrd="0" presId="urn:microsoft.com/office/officeart/2005/8/layout/process5"/>
    <dgm:cxn modelId="{DBE19017-B7E3-48E1-9F55-B9017222B9BB}" type="presOf" srcId="{10C7C242-2334-4FFD-91E2-0D6B36EC3E94}" destId="{66EFE221-1C01-4BB6-8722-82D89AEC094C}" srcOrd="0" destOrd="0" presId="urn:microsoft.com/office/officeart/2005/8/layout/process5"/>
    <dgm:cxn modelId="{626CB52E-C05D-45DB-A8D0-4717096154BA}" type="presOf" srcId="{02D12D6E-029B-4678-A010-E6229EFDDDB6}" destId="{FE76607E-89FD-4D17-8AFD-5BB448A24974}" srcOrd="1" destOrd="0" presId="urn:microsoft.com/office/officeart/2005/8/layout/process5"/>
    <dgm:cxn modelId="{07C6492F-27FE-473E-8876-1DDB27BA545C}" type="presOf" srcId="{32711768-8D13-4CA1-ADDF-A5262ADB56D0}" destId="{A3F8AED7-D9F3-42B1-8DD5-0F496A776655}" srcOrd="1" destOrd="0" presId="urn:microsoft.com/office/officeart/2005/8/layout/process5"/>
    <dgm:cxn modelId="{318E2F45-6D75-4BAB-86DA-71A4B86A5ED9}" srcId="{F5E6E9D8-67F8-4A73-BDB1-9C6A7EAE99B8}" destId="{4653B866-D862-4C9B-971E-8DFF1FD38AD2}" srcOrd="2" destOrd="0" parTransId="{52D3EF2A-67E4-4FFD-97C5-104E9179EEFC}" sibTransId="{32711768-8D13-4CA1-ADDF-A5262ADB56D0}"/>
    <dgm:cxn modelId="{A51C7555-FF7C-49A7-B435-6D519C11B001}" type="presOf" srcId="{4653B866-D862-4C9B-971E-8DFF1FD38AD2}" destId="{EFA0B957-4A68-4BEC-AE9C-6D3A6A5B51EE}" srcOrd="0" destOrd="0" presId="urn:microsoft.com/office/officeart/2005/8/layout/process5"/>
    <dgm:cxn modelId="{9EE3E678-4274-410B-8330-58840097DAE6}" srcId="{F5E6E9D8-67F8-4A73-BDB1-9C6A7EAE99B8}" destId="{10C7C242-2334-4FFD-91E2-0D6B36EC3E94}" srcOrd="1" destOrd="0" parTransId="{B75C3250-4D0B-4A5F-AE44-C78D733BF09C}" sibTransId="{8A419DBD-F60C-465F-B2A5-A0841AA6D2CE}"/>
    <dgm:cxn modelId="{56757895-9ADE-4627-B746-9540A9B0859D}" srcId="{F5E6E9D8-67F8-4A73-BDB1-9C6A7EAE99B8}" destId="{5A00EE4A-9F88-4C27-AA21-A12AE7D7F6AA}" srcOrd="3" destOrd="0" parTransId="{FBB005D9-1C48-4E9A-A404-7BE6B552936E}" sibTransId="{22873AE8-08B5-41E9-B423-5C2E2D0ED680}"/>
    <dgm:cxn modelId="{6556A299-F5CB-4AE0-A893-0F6DE92C418A}" type="presOf" srcId="{02D12D6E-029B-4678-A010-E6229EFDDDB6}" destId="{7392D33D-44E9-4908-853A-C3E1D5184E11}" srcOrd="0" destOrd="0" presId="urn:microsoft.com/office/officeart/2005/8/layout/process5"/>
    <dgm:cxn modelId="{00C727A6-658A-4CE9-817B-68561F4680EE}" type="presOf" srcId="{32711768-8D13-4CA1-ADDF-A5262ADB56D0}" destId="{A8521730-4F91-45E4-BBD6-8A7FED17C406}" srcOrd="0" destOrd="0" presId="urn:microsoft.com/office/officeart/2005/8/layout/process5"/>
    <dgm:cxn modelId="{72C968AB-6517-4DE2-9869-CE47AAD9F0C4}" type="presOf" srcId="{F5E6E9D8-67F8-4A73-BDB1-9C6A7EAE99B8}" destId="{BAD64A84-8B01-4F76-B244-BA1F0F3F35EE}" srcOrd="0" destOrd="0" presId="urn:microsoft.com/office/officeart/2005/8/layout/process5"/>
    <dgm:cxn modelId="{04E9FCCE-B567-48F0-9EBB-AC6602286608}" type="presOf" srcId="{8A419DBD-F60C-465F-B2A5-A0841AA6D2CE}" destId="{AFFA6BD4-A0BC-466E-A585-45D63956948A}" srcOrd="1" destOrd="0" presId="urn:microsoft.com/office/officeart/2005/8/layout/process5"/>
    <dgm:cxn modelId="{1D4072D8-3655-4B96-8E1F-2BE991A90A4E}" type="presOf" srcId="{8A419DBD-F60C-465F-B2A5-A0841AA6D2CE}" destId="{EE39A678-6664-4A75-A9C6-550EC2D5123C}" srcOrd="0" destOrd="0" presId="urn:microsoft.com/office/officeart/2005/8/layout/process5"/>
    <dgm:cxn modelId="{165ADDE8-BFFE-4EA3-B91F-6D70756D0732}" srcId="{F5E6E9D8-67F8-4A73-BDB1-9C6A7EAE99B8}" destId="{86D10B1C-0D38-4D44-9E41-23330DE32175}" srcOrd="0" destOrd="0" parTransId="{0ABA7DDB-09EF-4893-BD7A-718074670F41}" sibTransId="{02D12D6E-029B-4678-A010-E6229EFDDDB6}"/>
    <dgm:cxn modelId="{88FA08F4-EFEF-47F1-A166-44388590AE6B}" type="presOf" srcId="{86D10B1C-0D38-4D44-9E41-23330DE32175}" destId="{EE920898-00C1-4D04-98A7-03A8CFC7EF40}" srcOrd="0" destOrd="0" presId="urn:microsoft.com/office/officeart/2005/8/layout/process5"/>
    <dgm:cxn modelId="{2952F1C9-38C1-4C0E-BF50-29417F03C2E5}" type="presParOf" srcId="{BAD64A84-8B01-4F76-B244-BA1F0F3F35EE}" destId="{EE920898-00C1-4D04-98A7-03A8CFC7EF40}" srcOrd="0" destOrd="0" presId="urn:microsoft.com/office/officeart/2005/8/layout/process5"/>
    <dgm:cxn modelId="{7818402C-F4BF-443D-8512-CEF0AC0B2946}" type="presParOf" srcId="{BAD64A84-8B01-4F76-B244-BA1F0F3F35EE}" destId="{7392D33D-44E9-4908-853A-C3E1D5184E11}" srcOrd="1" destOrd="0" presId="urn:microsoft.com/office/officeart/2005/8/layout/process5"/>
    <dgm:cxn modelId="{F98FFEEE-BCC7-4BA9-B93C-3A2A0AF00E5C}" type="presParOf" srcId="{7392D33D-44E9-4908-853A-C3E1D5184E11}" destId="{FE76607E-89FD-4D17-8AFD-5BB448A24974}" srcOrd="0" destOrd="0" presId="urn:microsoft.com/office/officeart/2005/8/layout/process5"/>
    <dgm:cxn modelId="{34A7F12B-4D48-468E-8259-923ED73D697B}" type="presParOf" srcId="{BAD64A84-8B01-4F76-B244-BA1F0F3F35EE}" destId="{66EFE221-1C01-4BB6-8722-82D89AEC094C}" srcOrd="2" destOrd="0" presId="urn:microsoft.com/office/officeart/2005/8/layout/process5"/>
    <dgm:cxn modelId="{D1B884B2-FDCC-4EDD-AD1B-304121A8BE6E}" type="presParOf" srcId="{BAD64A84-8B01-4F76-B244-BA1F0F3F35EE}" destId="{EE39A678-6664-4A75-A9C6-550EC2D5123C}" srcOrd="3" destOrd="0" presId="urn:microsoft.com/office/officeart/2005/8/layout/process5"/>
    <dgm:cxn modelId="{1ADF411B-FE50-429D-8190-E08BC2AF5A3B}" type="presParOf" srcId="{EE39A678-6664-4A75-A9C6-550EC2D5123C}" destId="{AFFA6BD4-A0BC-466E-A585-45D63956948A}" srcOrd="0" destOrd="0" presId="urn:microsoft.com/office/officeart/2005/8/layout/process5"/>
    <dgm:cxn modelId="{159FDACF-0D73-480F-9F31-33BF46B9FE4A}" type="presParOf" srcId="{BAD64A84-8B01-4F76-B244-BA1F0F3F35EE}" destId="{EFA0B957-4A68-4BEC-AE9C-6D3A6A5B51EE}" srcOrd="4" destOrd="0" presId="urn:microsoft.com/office/officeart/2005/8/layout/process5"/>
    <dgm:cxn modelId="{BAF6E0C8-3C45-4224-B85A-565FC70EB21C}" type="presParOf" srcId="{BAD64A84-8B01-4F76-B244-BA1F0F3F35EE}" destId="{A8521730-4F91-45E4-BBD6-8A7FED17C406}" srcOrd="5" destOrd="0" presId="urn:microsoft.com/office/officeart/2005/8/layout/process5"/>
    <dgm:cxn modelId="{A3DEC327-7DCE-4A7E-871D-4D662729FAD0}" type="presParOf" srcId="{A8521730-4F91-45E4-BBD6-8A7FED17C406}" destId="{A3F8AED7-D9F3-42B1-8DD5-0F496A776655}" srcOrd="0" destOrd="0" presId="urn:microsoft.com/office/officeart/2005/8/layout/process5"/>
    <dgm:cxn modelId="{BA80F81B-4EBA-474A-A694-FB5C961D44E5}" type="presParOf" srcId="{BAD64A84-8B01-4F76-B244-BA1F0F3F35EE}" destId="{4879D484-3EE1-4F27-95ED-3544F68C0051}" srcOrd="6"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17209E-B920-497E-8EB2-377E91BB0A6F}" type="doc">
      <dgm:prSet loTypeId="urn:microsoft.com/office/officeart/2005/8/layout/process5" loCatId="process" qsTypeId="urn:microsoft.com/office/officeart/2005/8/quickstyle/simple1" qsCatId="simple" csTypeId="urn:microsoft.com/office/officeart/2005/8/colors/accent2_2" csCatId="accent2"/>
      <dgm:spPr/>
      <dgm:t>
        <a:bodyPr/>
        <a:lstStyle/>
        <a:p>
          <a:endParaRPr lang="en-US"/>
        </a:p>
      </dgm:t>
    </dgm:pt>
    <dgm:pt modelId="{A1F5644A-6D66-477A-8FC5-A8EEE06D7A05}">
      <dgm:prSet custT="1"/>
      <dgm:spPr/>
      <dgm:t>
        <a:bodyPr/>
        <a:lstStyle/>
        <a:p>
          <a:r>
            <a:rPr lang="en-US" sz="1200" dirty="0" err="1"/>
            <a:t>Αξιο</a:t>
          </a:r>
          <a:r>
            <a:rPr lang="en-US" sz="1200" dirty="0"/>
            <a:t>ποιήστε τους πίνακες συζητήσεων στο πλαίσιο του LMS σας για να ξεκινήσετε ουσιαστικές συζητήσεις και να εμβαθύνετε την κατανόηση των θεμάτων από τους μαθητές.</a:t>
          </a:r>
        </a:p>
      </dgm:t>
    </dgm:pt>
    <dgm:pt modelId="{951E8F7D-18AA-44F1-98B7-9CB9D29E73F3}" type="parTrans" cxnId="{4283D4ED-1B53-46FC-98CB-E68CCE893184}">
      <dgm:prSet/>
      <dgm:spPr/>
      <dgm:t>
        <a:bodyPr/>
        <a:lstStyle/>
        <a:p>
          <a:endParaRPr lang="en-US" sz="4000"/>
        </a:p>
      </dgm:t>
    </dgm:pt>
    <dgm:pt modelId="{505F1A34-3B8B-4635-89A6-AACF971A9E27}" type="sibTrans" cxnId="{4283D4ED-1B53-46FC-98CB-E68CCE893184}">
      <dgm:prSet custT="1"/>
      <dgm:spPr/>
      <dgm:t>
        <a:bodyPr/>
        <a:lstStyle/>
        <a:p>
          <a:endParaRPr lang="en-US" sz="1100"/>
        </a:p>
      </dgm:t>
    </dgm:pt>
    <dgm:pt modelId="{03602455-5F9B-48A6-89F3-339786038515}">
      <dgm:prSet custT="1"/>
      <dgm:spPr/>
      <dgm:t>
        <a:bodyPr/>
        <a:lstStyle/>
        <a:p>
          <a:r>
            <a:rPr lang="en-US" sz="1200" dirty="0" err="1"/>
            <a:t>Ενθ</a:t>
          </a:r>
          <a:r>
            <a:rPr lang="en-US" sz="1200" dirty="0"/>
            <a:t>αρρύνετε την ανταλλαγή διαφορετικών απόψεων μέσω αυτών των πλατφορμών, ενισχύοντας την κριτική σκέψη και τη συνεργατική μάθηση.</a:t>
          </a:r>
        </a:p>
      </dgm:t>
    </dgm:pt>
    <dgm:pt modelId="{62F08275-D36A-4F66-8487-396F51DB2538}" type="parTrans" cxnId="{3E64FCFF-DF6F-4D32-A733-5D4FEFD60251}">
      <dgm:prSet/>
      <dgm:spPr/>
      <dgm:t>
        <a:bodyPr/>
        <a:lstStyle/>
        <a:p>
          <a:endParaRPr lang="en-US" sz="4000"/>
        </a:p>
      </dgm:t>
    </dgm:pt>
    <dgm:pt modelId="{7D603D01-1928-4CA6-BF6C-0006841BAD73}" type="sibTrans" cxnId="{3E64FCFF-DF6F-4D32-A733-5D4FEFD60251}">
      <dgm:prSet custT="1"/>
      <dgm:spPr/>
      <dgm:t>
        <a:bodyPr/>
        <a:lstStyle/>
        <a:p>
          <a:endParaRPr lang="en-US" sz="1100"/>
        </a:p>
      </dgm:t>
    </dgm:pt>
    <dgm:pt modelId="{6E356317-6344-470A-BD25-F76655350D43}">
      <dgm:prSet custT="1"/>
      <dgm:spPr/>
      <dgm:t>
        <a:bodyPr/>
        <a:lstStyle/>
        <a:p>
          <a:r>
            <a:rPr lang="en-US" sz="1200" dirty="0" err="1"/>
            <a:t>Αυτή</a:t>
          </a:r>
          <a:r>
            <a:rPr lang="en-US" sz="1200" dirty="0"/>
            <a:t> η </a:t>
          </a:r>
          <a:r>
            <a:rPr lang="en-US" sz="1200" dirty="0" err="1"/>
            <a:t>λειτουργί</a:t>
          </a:r>
          <a:r>
            <a:rPr lang="en-US" sz="1200" dirty="0"/>
            <a:t>α είναι απαραίτητη για την εμπλοκή των μαθητών σε σκέψη υψηλότερου επιπέδου, καλλιεργώντας μια κοινότητα όπου οι ιδέες ανθίζουν και η κατανόηση βαθαίνει.</a:t>
          </a:r>
        </a:p>
      </dgm:t>
    </dgm:pt>
    <dgm:pt modelId="{5D25061B-2DDF-4BC8-A257-57F9E3CF328B}" type="parTrans" cxnId="{1F3B6A9D-34A5-499B-97E4-D9B5749DEEBC}">
      <dgm:prSet/>
      <dgm:spPr/>
      <dgm:t>
        <a:bodyPr/>
        <a:lstStyle/>
        <a:p>
          <a:endParaRPr lang="en-US" sz="4000"/>
        </a:p>
      </dgm:t>
    </dgm:pt>
    <dgm:pt modelId="{8BE2FD19-1662-4A78-ACB6-9321D87C0AA6}" type="sibTrans" cxnId="{1F3B6A9D-34A5-499B-97E4-D9B5749DEEBC}">
      <dgm:prSet custT="1"/>
      <dgm:spPr/>
      <dgm:t>
        <a:bodyPr/>
        <a:lstStyle/>
        <a:p>
          <a:endParaRPr lang="en-US" sz="1100"/>
        </a:p>
      </dgm:t>
    </dgm:pt>
    <dgm:pt modelId="{4B5EED9A-23DA-4AED-8788-302D1672B323}">
      <dgm:prSet custT="1"/>
      <dgm:spPr/>
      <dgm:t>
        <a:bodyPr/>
        <a:lstStyle/>
        <a:p>
          <a:r>
            <a:rPr lang="en-US" sz="1400" dirty="0" err="1"/>
            <a:t>Με</a:t>
          </a:r>
          <a:r>
            <a:rPr lang="en-US" sz="1400" dirty="0"/>
            <a:t> </a:t>
          </a:r>
          <a:r>
            <a:rPr lang="en-US" sz="1200" dirty="0" err="1"/>
            <a:t>τη</a:t>
          </a:r>
          <a:r>
            <a:rPr lang="en-US" sz="1200" dirty="0"/>
            <a:t> </a:t>
          </a:r>
          <a:r>
            <a:rPr lang="en-US" sz="1200" dirty="0" err="1"/>
            <a:t>δημιουργί</a:t>
          </a:r>
          <a:r>
            <a:rPr lang="en-US" sz="1200" dirty="0"/>
            <a:t>α ενός χώρου διαλόγου, οι μαθητές μπορούν να μάθουν ο ένας από τον άλλο και να αναπτύξουν μια πιο διαφοροποιημένη κατανόηση της ύλης του μαθήματος.</a:t>
          </a:r>
        </a:p>
      </dgm:t>
    </dgm:pt>
    <dgm:pt modelId="{4A38AD63-DACA-4A43-BB7F-E6CAF19F487F}" type="parTrans" cxnId="{C1CBF29E-8BE9-4A08-942B-482C407B29E6}">
      <dgm:prSet/>
      <dgm:spPr/>
      <dgm:t>
        <a:bodyPr/>
        <a:lstStyle/>
        <a:p>
          <a:endParaRPr lang="en-US" sz="4000"/>
        </a:p>
      </dgm:t>
    </dgm:pt>
    <dgm:pt modelId="{D2C48E75-166B-4CA1-8BE1-3C6BBEE5C397}" type="sibTrans" cxnId="{C1CBF29E-8BE9-4A08-942B-482C407B29E6}">
      <dgm:prSet/>
      <dgm:spPr/>
      <dgm:t>
        <a:bodyPr/>
        <a:lstStyle/>
        <a:p>
          <a:endParaRPr lang="en-US" sz="4000"/>
        </a:p>
      </dgm:t>
    </dgm:pt>
    <dgm:pt modelId="{2229B68E-DAE1-4D2B-B4E3-47C105D790A7}" type="pres">
      <dgm:prSet presAssocID="{6017209E-B920-497E-8EB2-377E91BB0A6F}" presName="diagram" presStyleCnt="0">
        <dgm:presLayoutVars>
          <dgm:dir/>
          <dgm:resizeHandles val="exact"/>
        </dgm:presLayoutVars>
      </dgm:prSet>
      <dgm:spPr/>
    </dgm:pt>
    <dgm:pt modelId="{DB38420A-9307-4E56-8336-64FD6B9DE5E5}" type="pres">
      <dgm:prSet presAssocID="{A1F5644A-6D66-477A-8FC5-A8EEE06D7A05}" presName="node" presStyleLbl="node1" presStyleIdx="0" presStyleCnt="4">
        <dgm:presLayoutVars>
          <dgm:bulletEnabled val="1"/>
        </dgm:presLayoutVars>
      </dgm:prSet>
      <dgm:spPr/>
    </dgm:pt>
    <dgm:pt modelId="{A0F49C33-393A-47FA-A530-F493742B3681}" type="pres">
      <dgm:prSet presAssocID="{505F1A34-3B8B-4635-89A6-AACF971A9E27}" presName="sibTrans" presStyleLbl="sibTrans2D1" presStyleIdx="0" presStyleCnt="3"/>
      <dgm:spPr/>
    </dgm:pt>
    <dgm:pt modelId="{009BB4CB-3890-4EC8-A5E5-9828C2FAD143}" type="pres">
      <dgm:prSet presAssocID="{505F1A34-3B8B-4635-89A6-AACF971A9E27}" presName="connectorText" presStyleLbl="sibTrans2D1" presStyleIdx="0" presStyleCnt="3"/>
      <dgm:spPr/>
    </dgm:pt>
    <dgm:pt modelId="{C0E215DC-54B3-48CB-A656-47D9EE179BC5}" type="pres">
      <dgm:prSet presAssocID="{03602455-5F9B-48A6-89F3-339786038515}" presName="node" presStyleLbl="node1" presStyleIdx="1" presStyleCnt="4">
        <dgm:presLayoutVars>
          <dgm:bulletEnabled val="1"/>
        </dgm:presLayoutVars>
      </dgm:prSet>
      <dgm:spPr/>
    </dgm:pt>
    <dgm:pt modelId="{2804E36F-DEF6-44A0-BE32-1A4678EAF741}" type="pres">
      <dgm:prSet presAssocID="{7D603D01-1928-4CA6-BF6C-0006841BAD73}" presName="sibTrans" presStyleLbl="sibTrans2D1" presStyleIdx="1" presStyleCnt="3"/>
      <dgm:spPr/>
    </dgm:pt>
    <dgm:pt modelId="{E6E4D826-4048-4820-8B91-B4A61AA79208}" type="pres">
      <dgm:prSet presAssocID="{7D603D01-1928-4CA6-BF6C-0006841BAD73}" presName="connectorText" presStyleLbl="sibTrans2D1" presStyleIdx="1" presStyleCnt="3"/>
      <dgm:spPr/>
    </dgm:pt>
    <dgm:pt modelId="{43E81907-629E-4D4F-BDC5-C3E7407BB544}" type="pres">
      <dgm:prSet presAssocID="{6E356317-6344-470A-BD25-F76655350D43}" presName="node" presStyleLbl="node1" presStyleIdx="2" presStyleCnt="4">
        <dgm:presLayoutVars>
          <dgm:bulletEnabled val="1"/>
        </dgm:presLayoutVars>
      </dgm:prSet>
      <dgm:spPr/>
    </dgm:pt>
    <dgm:pt modelId="{5E718543-7A03-4C84-AB02-05C55D783C9D}" type="pres">
      <dgm:prSet presAssocID="{8BE2FD19-1662-4A78-ACB6-9321D87C0AA6}" presName="sibTrans" presStyleLbl="sibTrans2D1" presStyleIdx="2" presStyleCnt="3"/>
      <dgm:spPr/>
    </dgm:pt>
    <dgm:pt modelId="{46A129B1-9D41-48C2-B06D-90E365A734E2}" type="pres">
      <dgm:prSet presAssocID="{8BE2FD19-1662-4A78-ACB6-9321D87C0AA6}" presName="connectorText" presStyleLbl="sibTrans2D1" presStyleIdx="2" presStyleCnt="3"/>
      <dgm:spPr/>
    </dgm:pt>
    <dgm:pt modelId="{76EE136B-1896-4741-9F39-6DEF03C8FAE0}" type="pres">
      <dgm:prSet presAssocID="{4B5EED9A-23DA-4AED-8788-302D1672B323}" presName="node" presStyleLbl="node1" presStyleIdx="3" presStyleCnt="4">
        <dgm:presLayoutVars>
          <dgm:bulletEnabled val="1"/>
        </dgm:presLayoutVars>
      </dgm:prSet>
      <dgm:spPr/>
    </dgm:pt>
  </dgm:ptLst>
  <dgm:cxnLst>
    <dgm:cxn modelId="{9F5D2500-BF65-4C8F-901C-DBAD21B938E9}" type="presOf" srcId="{03602455-5F9B-48A6-89F3-339786038515}" destId="{C0E215DC-54B3-48CB-A656-47D9EE179BC5}" srcOrd="0" destOrd="0" presId="urn:microsoft.com/office/officeart/2005/8/layout/process5"/>
    <dgm:cxn modelId="{D5B5EE16-A072-44DE-9491-D83C6B44A770}" type="presOf" srcId="{8BE2FD19-1662-4A78-ACB6-9321D87C0AA6}" destId="{46A129B1-9D41-48C2-B06D-90E365A734E2}" srcOrd="1" destOrd="0" presId="urn:microsoft.com/office/officeart/2005/8/layout/process5"/>
    <dgm:cxn modelId="{4A018317-7B3C-4FE7-A731-A770486CFC06}" type="presOf" srcId="{7D603D01-1928-4CA6-BF6C-0006841BAD73}" destId="{2804E36F-DEF6-44A0-BE32-1A4678EAF741}" srcOrd="0" destOrd="0" presId="urn:microsoft.com/office/officeart/2005/8/layout/process5"/>
    <dgm:cxn modelId="{76F4301C-0E86-4225-9838-B9095B950A71}" type="presOf" srcId="{505F1A34-3B8B-4635-89A6-AACF971A9E27}" destId="{009BB4CB-3890-4EC8-A5E5-9828C2FAD143}" srcOrd="1" destOrd="0" presId="urn:microsoft.com/office/officeart/2005/8/layout/process5"/>
    <dgm:cxn modelId="{F90BBD26-78F4-42B7-8812-D65CBEBBC7FA}" type="presOf" srcId="{6E356317-6344-470A-BD25-F76655350D43}" destId="{43E81907-629E-4D4F-BDC5-C3E7407BB544}" srcOrd="0" destOrd="0" presId="urn:microsoft.com/office/officeart/2005/8/layout/process5"/>
    <dgm:cxn modelId="{B6E8A06D-DD85-4A15-9F41-7F57246A767A}" type="presOf" srcId="{505F1A34-3B8B-4635-89A6-AACF971A9E27}" destId="{A0F49C33-393A-47FA-A530-F493742B3681}" srcOrd="0" destOrd="0" presId="urn:microsoft.com/office/officeart/2005/8/layout/process5"/>
    <dgm:cxn modelId="{5B464656-9717-40C4-9E4A-6086A1FB3294}" type="presOf" srcId="{4B5EED9A-23DA-4AED-8788-302D1672B323}" destId="{76EE136B-1896-4741-9F39-6DEF03C8FAE0}" srcOrd="0" destOrd="0" presId="urn:microsoft.com/office/officeart/2005/8/layout/process5"/>
    <dgm:cxn modelId="{74CC8078-967B-4099-BC1A-7AE92BDC8513}" type="presOf" srcId="{A1F5644A-6D66-477A-8FC5-A8EEE06D7A05}" destId="{DB38420A-9307-4E56-8336-64FD6B9DE5E5}" srcOrd="0" destOrd="0" presId="urn:microsoft.com/office/officeart/2005/8/layout/process5"/>
    <dgm:cxn modelId="{315B4F83-F376-4F32-B1CD-47A14634B804}" type="presOf" srcId="{8BE2FD19-1662-4A78-ACB6-9321D87C0AA6}" destId="{5E718543-7A03-4C84-AB02-05C55D783C9D}" srcOrd="0" destOrd="0" presId="urn:microsoft.com/office/officeart/2005/8/layout/process5"/>
    <dgm:cxn modelId="{1F3B6A9D-34A5-499B-97E4-D9B5749DEEBC}" srcId="{6017209E-B920-497E-8EB2-377E91BB0A6F}" destId="{6E356317-6344-470A-BD25-F76655350D43}" srcOrd="2" destOrd="0" parTransId="{5D25061B-2DDF-4BC8-A257-57F9E3CF328B}" sibTransId="{8BE2FD19-1662-4A78-ACB6-9321D87C0AA6}"/>
    <dgm:cxn modelId="{C1CBF29E-8BE9-4A08-942B-482C407B29E6}" srcId="{6017209E-B920-497E-8EB2-377E91BB0A6F}" destId="{4B5EED9A-23DA-4AED-8788-302D1672B323}" srcOrd="3" destOrd="0" parTransId="{4A38AD63-DACA-4A43-BB7F-E6CAF19F487F}" sibTransId="{D2C48E75-166B-4CA1-8BE1-3C6BBEE5C397}"/>
    <dgm:cxn modelId="{ADEF45A9-1C29-41CB-8351-69BF4BD40783}" type="presOf" srcId="{6017209E-B920-497E-8EB2-377E91BB0A6F}" destId="{2229B68E-DAE1-4D2B-B4E3-47C105D790A7}" srcOrd="0" destOrd="0" presId="urn:microsoft.com/office/officeart/2005/8/layout/process5"/>
    <dgm:cxn modelId="{B69F0ADD-CC09-420F-AB31-4A3100128C4A}" type="presOf" srcId="{7D603D01-1928-4CA6-BF6C-0006841BAD73}" destId="{E6E4D826-4048-4820-8B91-B4A61AA79208}" srcOrd="1" destOrd="0" presId="urn:microsoft.com/office/officeart/2005/8/layout/process5"/>
    <dgm:cxn modelId="{4283D4ED-1B53-46FC-98CB-E68CCE893184}" srcId="{6017209E-B920-497E-8EB2-377E91BB0A6F}" destId="{A1F5644A-6D66-477A-8FC5-A8EEE06D7A05}" srcOrd="0" destOrd="0" parTransId="{951E8F7D-18AA-44F1-98B7-9CB9D29E73F3}" sibTransId="{505F1A34-3B8B-4635-89A6-AACF971A9E27}"/>
    <dgm:cxn modelId="{3E64FCFF-DF6F-4D32-A733-5D4FEFD60251}" srcId="{6017209E-B920-497E-8EB2-377E91BB0A6F}" destId="{03602455-5F9B-48A6-89F3-339786038515}" srcOrd="1" destOrd="0" parTransId="{62F08275-D36A-4F66-8487-396F51DB2538}" sibTransId="{7D603D01-1928-4CA6-BF6C-0006841BAD73}"/>
    <dgm:cxn modelId="{1C61AAA6-66EE-42AB-8FA1-E60796E1E7E5}" type="presParOf" srcId="{2229B68E-DAE1-4D2B-B4E3-47C105D790A7}" destId="{DB38420A-9307-4E56-8336-64FD6B9DE5E5}" srcOrd="0" destOrd="0" presId="urn:microsoft.com/office/officeart/2005/8/layout/process5"/>
    <dgm:cxn modelId="{D2AAA8BE-51FE-4F32-BB59-ECB97FED3839}" type="presParOf" srcId="{2229B68E-DAE1-4D2B-B4E3-47C105D790A7}" destId="{A0F49C33-393A-47FA-A530-F493742B3681}" srcOrd="1" destOrd="0" presId="urn:microsoft.com/office/officeart/2005/8/layout/process5"/>
    <dgm:cxn modelId="{C310210B-A6FC-4AF4-B84F-2005F5B61721}" type="presParOf" srcId="{A0F49C33-393A-47FA-A530-F493742B3681}" destId="{009BB4CB-3890-4EC8-A5E5-9828C2FAD143}" srcOrd="0" destOrd="0" presId="urn:microsoft.com/office/officeart/2005/8/layout/process5"/>
    <dgm:cxn modelId="{E823EB2A-56DC-425A-BE5B-DA18E4562079}" type="presParOf" srcId="{2229B68E-DAE1-4D2B-B4E3-47C105D790A7}" destId="{C0E215DC-54B3-48CB-A656-47D9EE179BC5}" srcOrd="2" destOrd="0" presId="urn:microsoft.com/office/officeart/2005/8/layout/process5"/>
    <dgm:cxn modelId="{2202BCD7-FA59-4A87-AF3A-52B6BC5E1229}" type="presParOf" srcId="{2229B68E-DAE1-4D2B-B4E3-47C105D790A7}" destId="{2804E36F-DEF6-44A0-BE32-1A4678EAF741}" srcOrd="3" destOrd="0" presId="urn:microsoft.com/office/officeart/2005/8/layout/process5"/>
    <dgm:cxn modelId="{8E6D49FA-9E34-49D2-964E-FA15AD361347}" type="presParOf" srcId="{2804E36F-DEF6-44A0-BE32-1A4678EAF741}" destId="{E6E4D826-4048-4820-8B91-B4A61AA79208}" srcOrd="0" destOrd="0" presId="urn:microsoft.com/office/officeart/2005/8/layout/process5"/>
    <dgm:cxn modelId="{AAA200A8-18A5-4847-9A9E-E7EC55E75F13}" type="presParOf" srcId="{2229B68E-DAE1-4D2B-B4E3-47C105D790A7}" destId="{43E81907-629E-4D4F-BDC5-C3E7407BB544}" srcOrd="4" destOrd="0" presId="urn:microsoft.com/office/officeart/2005/8/layout/process5"/>
    <dgm:cxn modelId="{6E833541-B7BB-474D-8209-1CD4F24ADA7C}" type="presParOf" srcId="{2229B68E-DAE1-4D2B-B4E3-47C105D790A7}" destId="{5E718543-7A03-4C84-AB02-05C55D783C9D}" srcOrd="5" destOrd="0" presId="urn:microsoft.com/office/officeart/2005/8/layout/process5"/>
    <dgm:cxn modelId="{C71E2646-FAEB-4562-AD27-571EA3A43276}" type="presParOf" srcId="{5E718543-7A03-4C84-AB02-05C55D783C9D}" destId="{46A129B1-9D41-48C2-B06D-90E365A734E2}" srcOrd="0" destOrd="0" presId="urn:microsoft.com/office/officeart/2005/8/layout/process5"/>
    <dgm:cxn modelId="{4DC1B916-A799-4723-8924-1038682CF617}" type="presParOf" srcId="{2229B68E-DAE1-4D2B-B4E3-47C105D790A7}" destId="{76EE136B-1896-4741-9F39-6DEF03C8FAE0}" srcOrd="6"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8325B0-469C-42B3-B75F-6FD18D09055A}"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n-US"/>
        </a:p>
      </dgm:t>
    </dgm:pt>
    <dgm:pt modelId="{27EC8AA9-0721-4E89-B7BB-C5DC211887B5}">
      <dgm:prSet custT="1"/>
      <dgm:spPr/>
      <dgm:t>
        <a:bodyPr/>
        <a:lstStyle/>
        <a:p>
          <a:r>
            <a:rPr lang="en-US" sz="1200" dirty="0" err="1"/>
            <a:t>Ενσωμ</a:t>
          </a:r>
          <a:r>
            <a:rPr lang="en-US" sz="1200" dirty="0"/>
            <a:t>ατώστε κουίζ στο LMS για να παρέχετε άμεση ανατροφοδότηση σχετικά με την κατανόηση και την πρόοδο των μαθητών.</a:t>
          </a:r>
        </a:p>
      </dgm:t>
    </dgm:pt>
    <dgm:pt modelId="{AE194DF2-E336-45D1-93A1-70561981E0EB}" type="parTrans" cxnId="{69EBBB27-36CB-47AD-BF3A-42EAD8C99353}">
      <dgm:prSet/>
      <dgm:spPr/>
      <dgm:t>
        <a:bodyPr/>
        <a:lstStyle/>
        <a:p>
          <a:endParaRPr lang="en-US" sz="2000"/>
        </a:p>
      </dgm:t>
    </dgm:pt>
    <dgm:pt modelId="{C9C855E0-25F2-4B5E-AADB-20B40B396186}" type="sibTrans" cxnId="{69EBBB27-36CB-47AD-BF3A-42EAD8C99353}">
      <dgm:prSet custT="1"/>
      <dgm:spPr/>
      <dgm:t>
        <a:bodyPr/>
        <a:lstStyle/>
        <a:p>
          <a:endParaRPr lang="en-US" sz="1050"/>
        </a:p>
      </dgm:t>
    </dgm:pt>
    <dgm:pt modelId="{332743E3-E767-4A0D-8050-483F19A51EF1}">
      <dgm:prSet custT="1"/>
      <dgm:spPr/>
      <dgm:t>
        <a:bodyPr/>
        <a:lstStyle/>
        <a:p>
          <a:r>
            <a:rPr lang="en-US" sz="1200" dirty="0" err="1"/>
            <a:t>Χρησιμο</a:t>
          </a:r>
          <a:r>
            <a:rPr lang="en-US" sz="1200" dirty="0"/>
            <a:t>ποιήστε κουίζ για να αξιολογήσετε την κατανόηση της ύλης από τους μαθητές, επιτρέποντας στους εκπαιδευτικούς να προσαρμόζουν τις στρατηγικές διδασκαλίας με βάση τις ατομικές επιδόσεις.</a:t>
          </a:r>
        </a:p>
      </dgm:t>
    </dgm:pt>
    <dgm:pt modelId="{88B02D5A-B440-4E47-9A74-09D63304264B}" type="parTrans" cxnId="{21141FBD-995C-417C-957B-6AA39C15F071}">
      <dgm:prSet/>
      <dgm:spPr/>
      <dgm:t>
        <a:bodyPr/>
        <a:lstStyle/>
        <a:p>
          <a:endParaRPr lang="en-US" sz="2000"/>
        </a:p>
      </dgm:t>
    </dgm:pt>
    <dgm:pt modelId="{7406D18E-007B-4BB7-8182-299E8B0DCDF7}" type="sibTrans" cxnId="{21141FBD-995C-417C-957B-6AA39C15F071}">
      <dgm:prSet custT="1"/>
      <dgm:spPr/>
      <dgm:t>
        <a:bodyPr/>
        <a:lstStyle/>
        <a:p>
          <a:endParaRPr lang="en-US" sz="1050"/>
        </a:p>
      </dgm:t>
    </dgm:pt>
    <dgm:pt modelId="{A898E58F-E57A-48DE-BD9F-8865A2F09BE1}">
      <dgm:prSet custT="1"/>
      <dgm:spPr/>
      <dgm:t>
        <a:bodyPr/>
        <a:lstStyle/>
        <a:p>
          <a:r>
            <a:rPr lang="en-US" sz="1200" dirty="0"/>
            <a:t>Τα </a:t>
          </a:r>
          <a:r>
            <a:rPr lang="en-US" sz="1200" dirty="0" err="1"/>
            <a:t>κουίζ</a:t>
          </a:r>
          <a:r>
            <a:rPr lang="en-US" sz="1200" dirty="0"/>
            <a:t> </a:t>
          </a:r>
          <a:r>
            <a:rPr lang="en-US" sz="1200" dirty="0" err="1"/>
            <a:t>χρησιμεύουν</a:t>
          </a:r>
          <a:r>
            <a:rPr lang="en-US" sz="1200" dirty="0"/>
            <a:t> </a:t>
          </a:r>
          <a:r>
            <a:rPr lang="en-US" sz="1200" dirty="0" err="1"/>
            <a:t>ως</a:t>
          </a:r>
          <a:r>
            <a:rPr lang="en-US" sz="1200" dirty="0"/>
            <a:t> α</a:t>
          </a:r>
          <a:r>
            <a:rPr lang="en-US" sz="1200" dirty="0" err="1"/>
            <a:t>νεκτίμητ</a:t>
          </a:r>
          <a:r>
            <a:rPr lang="en-US" sz="1200" dirty="0"/>
            <a:t>α εργαλεία για τη μέτρηση της προόδου των μαθητών και τον εντοπισμό των τομέων που χρειάζονται πρόσθετη υποστήριξη.</a:t>
          </a:r>
        </a:p>
      </dgm:t>
    </dgm:pt>
    <dgm:pt modelId="{42E6ECB9-D71E-46FE-8F2A-B251A05DE086}" type="parTrans" cxnId="{C92BB93B-E7A1-4F83-AF90-883D82AFB504}">
      <dgm:prSet/>
      <dgm:spPr/>
      <dgm:t>
        <a:bodyPr/>
        <a:lstStyle/>
        <a:p>
          <a:endParaRPr lang="en-US" sz="2000"/>
        </a:p>
      </dgm:t>
    </dgm:pt>
    <dgm:pt modelId="{AC9C209F-6AFE-4E50-90C5-AA0815028CE2}" type="sibTrans" cxnId="{C92BB93B-E7A1-4F83-AF90-883D82AFB504}">
      <dgm:prSet custT="1"/>
      <dgm:spPr/>
      <dgm:t>
        <a:bodyPr/>
        <a:lstStyle/>
        <a:p>
          <a:endParaRPr lang="en-US" sz="1050"/>
        </a:p>
      </dgm:t>
    </dgm:pt>
    <dgm:pt modelId="{3DD361A1-3AFF-4158-BC80-A8F2DFD91E0B}">
      <dgm:prSet custT="1"/>
      <dgm:spPr/>
      <dgm:t>
        <a:bodyPr/>
        <a:lstStyle/>
        <a:p>
          <a:r>
            <a:rPr lang="en-US" sz="1200" dirty="0"/>
            <a:t>Η π</a:t>
          </a:r>
          <a:r>
            <a:rPr lang="en-US" sz="1200" dirty="0" err="1"/>
            <a:t>ροσέγγιση</a:t>
          </a:r>
          <a:r>
            <a:rPr lang="en-US" sz="1200" dirty="0"/>
            <a:t> α</a:t>
          </a:r>
          <a:r>
            <a:rPr lang="en-US" sz="1200" dirty="0" err="1"/>
            <a:t>υτή</a:t>
          </a:r>
          <a:r>
            <a:rPr lang="en-US" sz="1200" dirty="0"/>
            <a:t> επ</a:t>
          </a:r>
          <a:r>
            <a:rPr lang="en-US" sz="1200" dirty="0" err="1"/>
            <a:t>ιτρέ</a:t>
          </a:r>
          <a:r>
            <a:rPr lang="en-US" sz="1200" dirty="0"/>
            <a:t>πει έγκαιρες παρεμβάσεις και προσαρμοσμένη διδασκαλία, προωθώντας ένα πιο ευέλικτο μαθησιακό περιβάλλον.</a:t>
          </a:r>
        </a:p>
      </dgm:t>
    </dgm:pt>
    <dgm:pt modelId="{E46E0CB5-EC34-4E26-AEC1-F86E8CA9688D}" type="parTrans" cxnId="{A9CB5A62-BF3D-4F2E-BA0F-3CFB0DAB474B}">
      <dgm:prSet/>
      <dgm:spPr/>
      <dgm:t>
        <a:bodyPr/>
        <a:lstStyle/>
        <a:p>
          <a:endParaRPr lang="en-US" sz="2000"/>
        </a:p>
      </dgm:t>
    </dgm:pt>
    <dgm:pt modelId="{2E4199DA-4710-4108-81DB-7F94E2DD5D85}" type="sibTrans" cxnId="{A9CB5A62-BF3D-4F2E-BA0F-3CFB0DAB474B}">
      <dgm:prSet/>
      <dgm:spPr/>
      <dgm:t>
        <a:bodyPr/>
        <a:lstStyle/>
        <a:p>
          <a:endParaRPr lang="en-US" sz="2000"/>
        </a:p>
      </dgm:t>
    </dgm:pt>
    <dgm:pt modelId="{66F8B0AC-746A-443B-86C4-5E7E59CECA7E}" type="pres">
      <dgm:prSet presAssocID="{3D8325B0-469C-42B3-B75F-6FD18D09055A}" presName="diagram" presStyleCnt="0">
        <dgm:presLayoutVars>
          <dgm:dir/>
          <dgm:resizeHandles val="exact"/>
        </dgm:presLayoutVars>
      </dgm:prSet>
      <dgm:spPr/>
    </dgm:pt>
    <dgm:pt modelId="{F0946332-40BE-4E38-B4DA-7D29A4F565F0}" type="pres">
      <dgm:prSet presAssocID="{27EC8AA9-0721-4E89-B7BB-C5DC211887B5}" presName="node" presStyleLbl="node1" presStyleIdx="0" presStyleCnt="4">
        <dgm:presLayoutVars>
          <dgm:bulletEnabled val="1"/>
        </dgm:presLayoutVars>
      </dgm:prSet>
      <dgm:spPr/>
    </dgm:pt>
    <dgm:pt modelId="{C6375C52-8F62-414C-A99C-5C45937020F6}" type="pres">
      <dgm:prSet presAssocID="{C9C855E0-25F2-4B5E-AADB-20B40B396186}" presName="sibTrans" presStyleLbl="sibTrans2D1" presStyleIdx="0" presStyleCnt="3"/>
      <dgm:spPr/>
    </dgm:pt>
    <dgm:pt modelId="{4B805C7F-A115-4999-94F7-3A3B5B39C3F7}" type="pres">
      <dgm:prSet presAssocID="{C9C855E0-25F2-4B5E-AADB-20B40B396186}" presName="connectorText" presStyleLbl="sibTrans2D1" presStyleIdx="0" presStyleCnt="3"/>
      <dgm:spPr/>
    </dgm:pt>
    <dgm:pt modelId="{16FDCE78-C52F-4780-89CD-E5D9ECB89E80}" type="pres">
      <dgm:prSet presAssocID="{332743E3-E767-4A0D-8050-483F19A51EF1}" presName="node" presStyleLbl="node1" presStyleIdx="1" presStyleCnt="4" custScaleX="97092" custScaleY="132159">
        <dgm:presLayoutVars>
          <dgm:bulletEnabled val="1"/>
        </dgm:presLayoutVars>
      </dgm:prSet>
      <dgm:spPr/>
    </dgm:pt>
    <dgm:pt modelId="{F3FA5F10-224F-41CF-9006-30A5D7DB4398}" type="pres">
      <dgm:prSet presAssocID="{7406D18E-007B-4BB7-8182-299E8B0DCDF7}" presName="sibTrans" presStyleLbl="sibTrans2D1" presStyleIdx="1" presStyleCnt="3"/>
      <dgm:spPr/>
    </dgm:pt>
    <dgm:pt modelId="{BA3874CE-AAA4-481A-A433-9655AEB2BD9B}" type="pres">
      <dgm:prSet presAssocID="{7406D18E-007B-4BB7-8182-299E8B0DCDF7}" presName="connectorText" presStyleLbl="sibTrans2D1" presStyleIdx="1" presStyleCnt="3"/>
      <dgm:spPr/>
    </dgm:pt>
    <dgm:pt modelId="{9311D946-88A7-4707-AFE8-C107DEF3DD02}" type="pres">
      <dgm:prSet presAssocID="{A898E58F-E57A-48DE-BD9F-8865A2F09BE1}" presName="node" presStyleLbl="node1" presStyleIdx="2" presStyleCnt="4">
        <dgm:presLayoutVars>
          <dgm:bulletEnabled val="1"/>
        </dgm:presLayoutVars>
      </dgm:prSet>
      <dgm:spPr/>
    </dgm:pt>
    <dgm:pt modelId="{E1C99413-6370-4AB6-BDA5-2FA6C21F688E}" type="pres">
      <dgm:prSet presAssocID="{AC9C209F-6AFE-4E50-90C5-AA0815028CE2}" presName="sibTrans" presStyleLbl="sibTrans2D1" presStyleIdx="2" presStyleCnt="3"/>
      <dgm:spPr/>
    </dgm:pt>
    <dgm:pt modelId="{098D5956-41DC-4280-B690-6D777A031A0F}" type="pres">
      <dgm:prSet presAssocID="{AC9C209F-6AFE-4E50-90C5-AA0815028CE2}" presName="connectorText" presStyleLbl="sibTrans2D1" presStyleIdx="2" presStyleCnt="3"/>
      <dgm:spPr/>
    </dgm:pt>
    <dgm:pt modelId="{5D401857-8062-41BA-9ECC-BDE06BDF99A6}" type="pres">
      <dgm:prSet presAssocID="{3DD361A1-3AFF-4158-BC80-A8F2DFD91E0B}" presName="node" presStyleLbl="node1" presStyleIdx="3" presStyleCnt="4">
        <dgm:presLayoutVars>
          <dgm:bulletEnabled val="1"/>
        </dgm:presLayoutVars>
      </dgm:prSet>
      <dgm:spPr/>
    </dgm:pt>
  </dgm:ptLst>
  <dgm:cxnLst>
    <dgm:cxn modelId="{58CFF715-E597-490A-B7EF-9C4B3B184779}" type="presOf" srcId="{7406D18E-007B-4BB7-8182-299E8B0DCDF7}" destId="{F3FA5F10-224F-41CF-9006-30A5D7DB4398}" srcOrd="0" destOrd="0" presId="urn:microsoft.com/office/officeart/2005/8/layout/process5"/>
    <dgm:cxn modelId="{69EBBB27-36CB-47AD-BF3A-42EAD8C99353}" srcId="{3D8325B0-469C-42B3-B75F-6FD18D09055A}" destId="{27EC8AA9-0721-4E89-B7BB-C5DC211887B5}" srcOrd="0" destOrd="0" parTransId="{AE194DF2-E336-45D1-93A1-70561981E0EB}" sibTransId="{C9C855E0-25F2-4B5E-AADB-20B40B396186}"/>
    <dgm:cxn modelId="{C92BB93B-E7A1-4F83-AF90-883D82AFB504}" srcId="{3D8325B0-469C-42B3-B75F-6FD18D09055A}" destId="{A898E58F-E57A-48DE-BD9F-8865A2F09BE1}" srcOrd="2" destOrd="0" parTransId="{42E6ECB9-D71E-46FE-8F2A-B251A05DE086}" sibTransId="{AC9C209F-6AFE-4E50-90C5-AA0815028CE2}"/>
    <dgm:cxn modelId="{48817B3E-6F27-4B4A-B5D3-00018E370645}" type="presOf" srcId="{332743E3-E767-4A0D-8050-483F19A51EF1}" destId="{16FDCE78-C52F-4780-89CD-E5D9ECB89E80}" srcOrd="0" destOrd="0" presId="urn:microsoft.com/office/officeart/2005/8/layout/process5"/>
    <dgm:cxn modelId="{D4011062-C2CA-4E4B-8AEF-15E0D947BACB}" type="presOf" srcId="{27EC8AA9-0721-4E89-B7BB-C5DC211887B5}" destId="{F0946332-40BE-4E38-B4DA-7D29A4F565F0}" srcOrd="0" destOrd="0" presId="urn:microsoft.com/office/officeart/2005/8/layout/process5"/>
    <dgm:cxn modelId="{A9CB5A62-BF3D-4F2E-BA0F-3CFB0DAB474B}" srcId="{3D8325B0-469C-42B3-B75F-6FD18D09055A}" destId="{3DD361A1-3AFF-4158-BC80-A8F2DFD91E0B}" srcOrd="3" destOrd="0" parTransId="{E46E0CB5-EC34-4E26-AEC1-F86E8CA9688D}" sibTransId="{2E4199DA-4710-4108-81DB-7F94E2DD5D85}"/>
    <dgm:cxn modelId="{FD41444B-4F32-42C8-95A1-3BFFE81ADF3A}" type="presOf" srcId="{C9C855E0-25F2-4B5E-AADB-20B40B396186}" destId="{4B805C7F-A115-4999-94F7-3A3B5B39C3F7}" srcOrd="1" destOrd="0" presId="urn:microsoft.com/office/officeart/2005/8/layout/process5"/>
    <dgm:cxn modelId="{30F83E7E-BF11-4B91-9000-1C559546AB49}" type="presOf" srcId="{7406D18E-007B-4BB7-8182-299E8B0DCDF7}" destId="{BA3874CE-AAA4-481A-A433-9655AEB2BD9B}" srcOrd="1" destOrd="0" presId="urn:microsoft.com/office/officeart/2005/8/layout/process5"/>
    <dgm:cxn modelId="{27EE0690-C373-467E-9929-7B8941881E70}" type="presOf" srcId="{A898E58F-E57A-48DE-BD9F-8865A2F09BE1}" destId="{9311D946-88A7-4707-AFE8-C107DEF3DD02}" srcOrd="0" destOrd="0" presId="urn:microsoft.com/office/officeart/2005/8/layout/process5"/>
    <dgm:cxn modelId="{AB4B32B8-8096-43AE-B18A-74BB1ABAA6F9}" type="presOf" srcId="{AC9C209F-6AFE-4E50-90C5-AA0815028CE2}" destId="{098D5956-41DC-4280-B690-6D777A031A0F}" srcOrd="1" destOrd="0" presId="urn:microsoft.com/office/officeart/2005/8/layout/process5"/>
    <dgm:cxn modelId="{21141FBD-995C-417C-957B-6AA39C15F071}" srcId="{3D8325B0-469C-42B3-B75F-6FD18D09055A}" destId="{332743E3-E767-4A0D-8050-483F19A51EF1}" srcOrd="1" destOrd="0" parTransId="{88B02D5A-B440-4E47-9A74-09D63304264B}" sibTransId="{7406D18E-007B-4BB7-8182-299E8B0DCDF7}"/>
    <dgm:cxn modelId="{FE8CF7CF-88C4-404A-A325-E280B0B3CD12}" type="presOf" srcId="{AC9C209F-6AFE-4E50-90C5-AA0815028CE2}" destId="{E1C99413-6370-4AB6-BDA5-2FA6C21F688E}" srcOrd="0" destOrd="0" presId="urn:microsoft.com/office/officeart/2005/8/layout/process5"/>
    <dgm:cxn modelId="{049BD0D1-5935-4C3D-BBAC-22968F5B0417}" type="presOf" srcId="{C9C855E0-25F2-4B5E-AADB-20B40B396186}" destId="{C6375C52-8F62-414C-A99C-5C45937020F6}" srcOrd="0" destOrd="0" presId="urn:microsoft.com/office/officeart/2005/8/layout/process5"/>
    <dgm:cxn modelId="{11EA94DC-8884-4A77-8A6D-92BEA4B314B1}" type="presOf" srcId="{3DD361A1-3AFF-4158-BC80-A8F2DFD91E0B}" destId="{5D401857-8062-41BA-9ECC-BDE06BDF99A6}" srcOrd="0" destOrd="0" presId="urn:microsoft.com/office/officeart/2005/8/layout/process5"/>
    <dgm:cxn modelId="{58E995E1-2021-49DC-A32C-9FEBB3BA7ECD}" type="presOf" srcId="{3D8325B0-469C-42B3-B75F-6FD18D09055A}" destId="{66F8B0AC-746A-443B-86C4-5E7E59CECA7E}" srcOrd="0" destOrd="0" presId="urn:microsoft.com/office/officeart/2005/8/layout/process5"/>
    <dgm:cxn modelId="{F991D6EF-34A8-447B-A84F-E4C23EB59E4D}" type="presParOf" srcId="{66F8B0AC-746A-443B-86C4-5E7E59CECA7E}" destId="{F0946332-40BE-4E38-B4DA-7D29A4F565F0}" srcOrd="0" destOrd="0" presId="urn:microsoft.com/office/officeart/2005/8/layout/process5"/>
    <dgm:cxn modelId="{E1D16FC4-F1A9-4FEA-B061-BC8CCAD0443B}" type="presParOf" srcId="{66F8B0AC-746A-443B-86C4-5E7E59CECA7E}" destId="{C6375C52-8F62-414C-A99C-5C45937020F6}" srcOrd="1" destOrd="0" presId="urn:microsoft.com/office/officeart/2005/8/layout/process5"/>
    <dgm:cxn modelId="{1196AFB0-3BEA-44F1-9DA6-2EB6B8D6D75B}" type="presParOf" srcId="{C6375C52-8F62-414C-A99C-5C45937020F6}" destId="{4B805C7F-A115-4999-94F7-3A3B5B39C3F7}" srcOrd="0" destOrd="0" presId="urn:microsoft.com/office/officeart/2005/8/layout/process5"/>
    <dgm:cxn modelId="{F04EB215-678A-45E6-AA6E-4FCD35A99D54}" type="presParOf" srcId="{66F8B0AC-746A-443B-86C4-5E7E59CECA7E}" destId="{16FDCE78-C52F-4780-89CD-E5D9ECB89E80}" srcOrd="2" destOrd="0" presId="urn:microsoft.com/office/officeart/2005/8/layout/process5"/>
    <dgm:cxn modelId="{513BB6A4-AD70-4962-ADCC-EC2BF0742A29}" type="presParOf" srcId="{66F8B0AC-746A-443B-86C4-5E7E59CECA7E}" destId="{F3FA5F10-224F-41CF-9006-30A5D7DB4398}" srcOrd="3" destOrd="0" presId="urn:microsoft.com/office/officeart/2005/8/layout/process5"/>
    <dgm:cxn modelId="{0E40C803-E80C-4498-927B-ACAC310780CC}" type="presParOf" srcId="{F3FA5F10-224F-41CF-9006-30A5D7DB4398}" destId="{BA3874CE-AAA4-481A-A433-9655AEB2BD9B}" srcOrd="0" destOrd="0" presId="urn:microsoft.com/office/officeart/2005/8/layout/process5"/>
    <dgm:cxn modelId="{678059CE-C437-4012-8417-D5054F7BCB4D}" type="presParOf" srcId="{66F8B0AC-746A-443B-86C4-5E7E59CECA7E}" destId="{9311D946-88A7-4707-AFE8-C107DEF3DD02}" srcOrd="4" destOrd="0" presId="urn:microsoft.com/office/officeart/2005/8/layout/process5"/>
    <dgm:cxn modelId="{8625164B-42FB-4BAA-AAA2-8F16B91F03D0}" type="presParOf" srcId="{66F8B0AC-746A-443B-86C4-5E7E59CECA7E}" destId="{E1C99413-6370-4AB6-BDA5-2FA6C21F688E}" srcOrd="5" destOrd="0" presId="urn:microsoft.com/office/officeart/2005/8/layout/process5"/>
    <dgm:cxn modelId="{FF422F0A-E425-4F5C-8163-B3F3AF459636}" type="presParOf" srcId="{E1C99413-6370-4AB6-BDA5-2FA6C21F688E}" destId="{098D5956-41DC-4280-B690-6D777A031A0F}" srcOrd="0" destOrd="0" presId="urn:microsoft.com/office/officeart/2005/8/layout/process5"/>
    <dgm:cxn modelId="{093E1D53-A664-4A61-BB35-70CD5E74BF22}" type="presParOf" srcId="{66F8B0AC-746A-443B-86C4-5E7E59CECA7E}" destId="{5D401857-8062-41BA-9ECC-BDE06BDF99A6}" srcOrd="6"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3221C83-D14E-4DFB-9D9E-98E3AC4B76D5}" type="doc">
      <dgm:prSet loTypeId="urn:microsoft.com/office/officeart/2005/8/layout/process5" loCatId="process" qsTypeId="urn:microsoft.com/office/officeart/2005/8/quickstyle/simple1" qsCatId="simple" csTypeId="urn:microsoft.com/office/officeart/2005/8/colors/accent2_2" csCatId="accent2"/>
      <dgm:spPr/>
      <dgm:t>
        <a:bodyPr/>
        <a:lstStyle/>
        <a:p>
          <a:endParaRPr lang="en-US"/>
        </a:p>
      </dgm:t>
    </dgm:pt>
    <dgm:pt modelId="{568B99E1-4061-45E1-AD6B-93720AA1AD26}">
      <dgm:prSet/>
      <dgm:spPr/>
      <dgm:t>
        <a:bodyPr/>
        <a:lstStyle/>
        <a:p>
          <a:r>
            <a:rPr lang="en-US"/>
            <a:t>Αξιοποιήστε πλήρως τα βιβλία διαβάθμισης και τα αναλυτικά στοιχεία στο πλαίσιο του LMS για την παρακολούθηση της προόδου, της δέσμευσης και των επιτευγμάτων των μαθητών.</a:t>
          </a:r>
        </a:p>
      </dgm:t>
    </dgm:pt>
    <dgm:pt modelId="{A0667755-3CC8-446F-8A80-B53F17585C29}" type="parTrans" cxnId="{D2825F61-2AE1-42D2-9FAC-BE0E17B90884}">
      <dgm:prSet/>
      <dgm:spPr/>
      <dgm:t>
        <a:bodyPr/>
        <a:lstStyle/>
        <a:p>
          <a:endParaRPr lang="en-US"/>
        </a:p>
      </dgm:t>
    </dgm:pt>
    <dgm:pt modelId="{F3E254D2-5AC1-4276-8003-27C719448C44}" type="sibTrans" cxnId="{D2825F61-2AE1-42D2-9FAC-BE0E17B90884}">
      <dgm:prSet/>
      <dgm:spPr/>
      <dgm:t>
        <a:bodyPr/>
        <a:lstStyle/>
        <a:p>
          <a:endParaRPr lang="en-US"/>
        </a:p>
      </dgm:t>
    </dgm:pt>
    <dgm:pt modelId="{5FA0727D-ECB8-45B8-91C9-9168FC81AFEB}">
      <dgm:prSet/>
      <dgm:spPr/>
      <dgm:t>
        <a:bodyPr/>
        <a:lstStyle/>
        <a:p>
          <a:r>
            <a:rPr lang="en-US"/>
            <a:t>Τα εργαλεία αυτά παρέχουν κρίσιμες πληροφορίες που βοηθούν τους εκπαιδευτικούς να εφαρμόζουν στοχευμένες διδακτικές παρεμβάσεις και να δημιουργούν εξατομικευμένα σχέδια μάθησης.</a:t>
          </a:r>
        </a:p>
      </dgm:t>
    </dgm:pt>
    <dgm:pt modelId="{C2012649-9EA9-4593-A79B-704F74E7CA5F}" type="parTrans" cxnId="{321AFA8B-ABA3-48C6-B20B-42719ACF605F}">
      <dgm:prSet/>
      <dgm:spPr/>
      <dgm:t>
        <a:bodyPr/>
        <a:lstStyle/>
        <a:p>
          <a:endParaRPr lang="en-US"/>
        </a:p>
      </dgm:t>
    </dgm:pt>
    <dgm:pt modelId="{C1853144-4936-4F9B-97D5-37B01232F37E}" type="sibTrans" cxnId="{321AFA8B-ABA3-48C6-B20B-42719ACF605F}">
      <dgm:prSet/>
      <dgm:spPr/>
      <dgm:t>
        <a:bodyPr/>
        <a:lstStyle/>
        <a:p>
          <a:endParaRPr lang="en-US"/>
        </a:p>
      </dgm:t>
    </dgm:pt>
    <dgm:pt modelId="{F194BE66-F8A7-4A59-BA8E-5E214BFFC8C5}">
      <dgm:prSet/>
      <dgm:spPr/>
      <dgm:t>
        <a:bodyPr/>
        <a:lstStyle/>
        <a:p>
          <a:r>
            <a:rPr lang="en-US"/>
            <a:t>Αναλύοντας τα δεδομένα από τα βιβλία βαθμολογίας, οι εκπαιδευτικοί μπορούν να λαμβάνουν τεκμηριωμένες αποφάσεις για την ενίσχυση της δέσμευσης των μαθητών και την προώθηση της ακαδημαϊκής επιτυχίας.</a:t>
          </a:r>
        </a:p>
      </dgm:t>
    </dgm:pt>
    <dgm:pt modelId="{C0FAC977-6BBF-4D55-8894-10F30F9F0824}" type="parTrans" cxnId="{A2D12453-39F7-4724-AAC6-6D280F3ACA06}">
      <dgm:prSet/>
      <dgm:spPr/>
      <dgm:t>
        <a:bodyPr/>
        <a:lstStyle/>
        <a:p>
          <a:endParaRPr lang="en-US"/>
        </a:p>
      </dgm:t>
    </dgm:pt>
    <dgm:pt modelId="{B75A44C1-C983-4F0F-B4DD-D45A01E87B73}" type="sibTrans" cxnId="{A2D12453-39F7-4724-AAC6-6D280F3ACA06}">
      <dgm:prSet/>
      <dgm:spPr/>
      <dgm:t>
        <a:bodyPr/>
        <a:lstStyle/>
        <a:p>
          <a:endParaRPr lang="en-US"/>
        </a:p>
      </dgm:t>
    </dgm:pt>
    <dgm:pt modelId="{69AAEB03-3DD7-40BF-ABB3-E09C8F143E60}">
      <dgm:prSet/>
      <dgm:spPr/>
      <dgm:t>
        <a:bodyPr/>
        <a:lstStyle/>
        <a:p>
          <a:r>
            <a:rPr lang="en-US"/>
            <a:t>Αυτή η προληπτική προσέγγιση διασφαλίζει ότι οι διδακτικές στρατηγικές προσαρμόζονται στις ατομικές ανάγκες των μαθητών, προωθώντας ένα πιο αποτελεσματικό μαθησιακό περιβάλλον.</a:t>
          </a:r>
        </a:p>
      </dgm:t>
    </dgm:pt>
    <dgm:pt modelId="{1B261C01-3525-4065-AFAB-A76B69FB9737}" type="parTrans" cxnId="{8A520EE7-C8D6-43D6-9757-799371075E83}">
      <dgm:prSet/>
      <dgm:spPr/>
      <dgm:t>
        <a:bodyPr/>
        <a:lstStyle/>
        <a:p>
          <a:endParaRPr lang="en-US"/>
        </a:p>
      </dgm:t>
    </dgm:pt>
    <dgm:pt modelId="{38A9AF0F-AB4B-4FF3-A70D-8ED91982E409}" type="sibTrans" cxnId="{8A520EE7-C8D6-43D6-9757-799371075E83}">
      <dgm:prSet/>
      <dgm:spPr/>
      <dgm:t>
        <a:bodyPr/>
        <a:lstStyle/>
        <a:p>
          <a:endParaRPr lang="en-US"/>
        </a:p>
      </dgm:t>
    </dgm:pt>
    <dgm:pt modelId="{B77670DE-1D56-428B-B2C2-33DEC1DC6446}" type="pres">
      <dgm:prSet presAssocID="{A3221C83-D14E-4DFB-9D9E-98E3AC4B76D5}" presName="diagram" presStyleCnt="0">
        <dgm:presLayoutVars>
          <dgm:dir/>
          <dgm:resizeHandles val="exact"/>
        </dgm:presLayoutVars>
      </dgm:prSet>
      <dgm:spPr/>
    </dgm:pt>
    <dgm:pt modelId="{30E84C8A-510D-4AB0-90F1-F6EAE23D0248}" type="pres">
      <dgm:prSet presAssocID="{568B99E1-4061-45E1-AD6B-93720AA1AD26}" presName="node" presStyleLbl="node1" presStyleIdx="0" presStyleCnt="4">
        <dgm:presLayoutVars>
          <dgm:bulletEnabled val="1"/>
        </dgm:presLayoutVars>
      </dgm:prSet>
      <dgm:spPr/>
    </dgm:pt>
    <dgm:pt modelId="{46624FC7-8105-4006-B411-045AA56DBD7B}" type="pres">
      <dgm:prSet presAssocID="{F3E254D2-5AC1-4276-8003-27C719448C44}" presName="sibTrans" presStyleLbl="sibTrans2D1" presStyleIdx="0" presStyleCnt="3"/>
      <dgm:spPr/>
    </dgm:pt>
    <dgm:pt modelId="{D286F823-9616-44D3-9EFF-D7261BE3DFA8}" type="pres">
      <dgm:prSet presAssocID="{F3E254D2-5AC1-4276-8003-27C719448C44}" presName="connectorText" presStyleLbl="sibTrans2D1" presStyleIdx="0" presStyleCnt="3"/>
      <dgm:spPr/>
    </dgm:pt>
    <dgm:pt modelId="{06917830-D548-4EB9-A0FA-AC9A0A87CD20}" type="pres">
      <dgm:prSet presAssocID="{5FA0727D-ECB8-45B8-91C9-9168FC81AFEB}" presName="node" presStyleLbl="node1" presStyleIdx="1" presStyleCnt="4">
        <dgm:presLayoutVars>
          <dgm:bulletEnabled val="1"/>
        </dgm:presLayoutVars>
      </dgm:prSet>
      <dgm:spPr/>
    </dgm:pt>
    <dgm:pt modelId="{285564CB-A030-4532-908A-4CA0F04ADE1C}" type="pres">
      <dgm:prSet presAssocID="{C1853144-4936-4F9B-97D5-37B01232F37E}" presName="sibTrans" presStyleLbl="sibTrans2D1" presStyleIdx="1" presStyleCnt="3"/>
      <dgm:spPr/>
    </dgm:pt>
    <dgm:pt modelId="{0C338D5B-29E5-47BA-948E-EF6A23F4938D}" type="pres">
      <dgm:prSet presAssocID="{C1853144-4936-4F9B-97D5-37B01232F37E}" presName="connectorText" presStyleLbl="sibTrans2D1" presStyleIdx="1" presStyleCnt="3"/>
      <dgm:spPr/>
    </dgm:pt>
    <dgm:pt modelId="{57F643A0-DF78-4D41-9165-E9EF1483C3F4}" type="pres">
      <dgm:prSet presAssocID="{F194BE66-F8A7-4A59-BA8E-5E214BFFC8C5}" presName="node" presStyleLbl="node1" presStyleIdx="2" presStyleCnt="4">
        <dgm:presLayoutVars>
          <dgm:bulletEnabled val="1"/>
        </dgm:presLayoutVars>
      </dgm:prSet>
      <dgm:spPr/>
    </dgm:pt>
    <dgm:pt modelId="{87CED80D-3EA0-4765-8C52-C4AB4EA1E2B4}" type="pres">
      <dgm:prSet presAssocID="{B75A44C1-C983-4F0F-B4DD-D45A01E87B73}" presName="sibTrans" presStyleLbl="sibTrans2D1" presStyleIdx="2" presStyleCnt="3"/>
      <dgm:spPr/>
    </dgm:pt>
    <dgm:pt modelId="{B103F183-1D87-406A-AD82-F10826B502E4}" type="pres">
      <dgm:prSet presAssocID="{B75A44C1-C983-4F0F-B4DD-D45A01E87B73}" presName="connectorText" presStyleLbl="sibTrans2D1" presStyleIdx="2" presStyleCnt="3"/>
      <dgm:spPr/>
    </dgm:pt>
    <dgm:pt modelId="{11DD731C-D2B4-4D63-8653-A7FD48BFF58E}" type="pres">
      <dgm:prSet presAssocID="{69AAEB03-3DD7-40BF-ABB3-E09C8F143E60}" presName="node" presStyleLbl="node1" presStyleIdx="3" presStyleCnt="4">
        <dgm:presLayoutVars>
          <dgm:bulletEnabled val="1"/>
        </dgm:presLayoutVars>
      </dgm:prSet>
      <dgm:spPr/>
    </dgm:pt>
  </dgm:ptLst>
  <dgm:cxnLst>
    <dgm:cxn modelId="{4DB06108-7326-433A-8B10-45CE3D87EF00}" type="presOf" srcId="{F3E254D2-5AC1-4276-8003-27C719448C44}" destId="{46624FC7-8105-4006-B411-045AA56DBD7B}" srcOrd="0" destOrd="0" presId="urn:microsoft.com/office/officeart/2005/8/layout/process5"/>
    <dgm:cxn modelId="{99719628-3759-4A05-A795-6585A354FD30}" type="presOf" srcId="{5FA0727D-ECB8-45B8-91C9-9168FC81AFEB}" destId="{06917830-D548-4EB9-A0FA-AC9A0A87CD20}" srcOrd="0" destOrd="0" presId="urn:microsoft.com/office/officeart/2005/8/layout/process5"/>
    <dgm:cxn modelId="{85A0083D-EC50-4DD1-9348-F88E52D890B3}" type="presOf" srcId="{568B99E1-4061-45E1-AD6B-93720AA1AD26}" destId="{30E84C8A-510D-4AB0-90F1-F6EAE23D0248}" srcOrd="0" destOrd="0" presId="urn:microsoft.com/office/officeart/2005/8/layout/process5"/>
    <dgm:cxn modelId="{D2825F61-2AE1-42D2-9FAC-BE0E17B90884}" srcId="{A3221C83-D14E-4DFB-9D9E-98E3AC4B76D5}" destId="{568B99E1-4061-45E1-AD6B-93720AA1AD26}" srcOrd="0" destOrd="0" parTransId="{A0667755-3CC8-446F-8A80-B53F17585C29}" sibTransId="{F3E254D2-5AC1-4276-8003-27C719448C44}"/>
    <dgm:cxn modelId="{A2D12453-39F7-4724-AAC6-6D280F3ACA06}" srcId="{A3221C83-D14E-4DFB-9D9E-98E3AC4B76D5}" destId="{F194BE66-F8A7-4A59-BA8E-5E214BFFC8C5}" srcOrd="2" destOrd="0" parTransId="{C0FAC977-6BBF-4D55-8894-10F30F9F0824}" sibTransId="{B75A44C1-C983-4F0F-B4DD-D45A01E87B73}"/>
    <dgm:cxn modelId="{A2B12677-C974-4129-861C-75A1FC5258E5}" type="presOf" srcId="{C1853144-4936-4F9B-97D5-37B01232F37E}" destId="{0C338D5B-29E5-47BA-948E-EF6A23F4938D}" srcOrd="1" destOrd="0" presId="urn:microsoft.com/office/officeart/2005/8/layout/process5"/>
    <dgm:cxn modelId="{156AD078-43B4-496F-A36B-2C7D98DBF941}" type="presOf" srcId="{C1853144-4936-4F9B-97D5-37B01232F37E}" destId="{285564CB-A030-4532-908A-4CA0F04ADE1C}" srcOrd="0" destOrd="0" presId="urn:microsoft.com/office/officeart/2005/8/layout/process5"/>
    <dgm:cxn modelId="{321AFA8B-ABA3-48C6-B20B-42719ACF605F}" srcId="{A3221C83-D14E-4DFB-9D9E-98E3AC4B76D5}" destId="{5FA0727D-ECB8-45B8-91C9-9168FC81AFEB}" srcOrd="1" destOrd="0" parTransId="{C2012649-9EA9-4593-A79B-704F74E7CA5F}" sibTransId="{C1853144-4936-4F9B-97D5-37B01232F37E}"/>
    <dgm:cxn modelId="{74E84FAF-B718-43D3-A59B-4FE16EDE55B5}" type="presOf" srcId="{B75A44C1-C983-4F0F-B4DD-D45A01E87B73}" destId="{87CED80D-3EA0-4765-8C52-C4AB4EA1E2B4}" srcOrd="0" destOrd="0" presId="urn:microsoft.com/office/officeart/2005/8/layout/process5"/>
    <dgm:cxn modelId="{330471B4-2605-4D54-9B6D-4F702A2FC4ED}" type="presOf" srcId="{A3221C83-D14E-4DFB-9D9E-98E3AC4B76D5}" destId="{B77670DE-1D56-428B-B2C2-33DEC1DC6446}" srcOrd="0" destOrd="0" presId="urn:microsoft.com/office/officeart/2005/8/layout/process5"/>
    <dgm:cxn modelId="{2F4EBDBA-6312-434F-8FCF-0A03219010F7}" type="presOf" srcId="{F194BE66-F8A7-4A59-BA8E-5E214BFFC8C5}" destId="{57F643A0-DF78-4D41-9165-E9EF1483C3F4}" srcOrd="0" destOrd="0" presId="urn:microsoft.com/office/officeart/2005/8/layout/process5"/>
    <dgm:cxn modelId="{34FF94C2-221F-415F-8A58-47FB0CC2DA39}" type="presOf" srcId="{F3E254D2-5AC1-4276-8003-27C719448C44}" destId="{D286F823-9616-44D3-9EFF-D7261BE3DFA8}" srcOrd="1" destOrd="0" presId="urn:microsoft.com/office/officeart/2005/8/layout/process5"/>
    <dgm:cxn modelId="{4BB69BE6-1596-45F7-B0BA-B02C8AF06DEB}" type="presOf" srcId="{69AAEB03-3DD7-40BF-ABB3-E09C8F143E60}" destId="{11DD731C-D2B4-4D63-8653-A7FD48BFF58E}" srcOrd="0" destOrd="0" presId="urn:microsoft.com/office/officeart/2005/8/layout/process5"/>
    <dgm:cxn modelId="{8A520EE7-C8D6-43D6-9757-799371075E83}" srcId="{A3221C83-D14E-4DFB-9D9E-98E3AC4B76D5}" destId="{69AAEB03-3DD7-40BF-ABB3-E09C8F143E60}" srcOrd="3" destOrd="0" parTransId="{1B261C01-3525-4065-AFAB-A76B69FB9737}" sibTransId="{38A9AF0F-AB4B-4FF3-A70D-8ED91982E409}"/>
    <dgm:cxn modelId="{C62FBDE9-F74A-4BD3-8EB5-34E3C3DB971B}" type="presOf" srcId="{B75A44C1-C983-4F0F-B4DD-D45A01E87B73}" destId="{B103F183-1D87-406A-AD82-F10826B502E4}" srcOrd="1" destOrd="0" presId="urn:microsoft.com/office/officeart/2005/8/layout/process5"/>
    <dgm:cxn modelId="{E0443660-1944-4F37-8228-6E106E470C73}" type="presParOf" srcId="{B77670DE-1D56-428B-B2C2-33DEC1DC6446}" destId="{30E84C8A-510D-4AB0-90F1-F6EAE23D0248}" srcOrd="0" destOrd="0" presId="urn:microsoft.com/office/officeart/2005/8/layout/process5"/>
    <dgm:cxn modelId="{FE058934-7FB3-4318-BC63-414536363196}" type="presParOf" srcId="{B77670DE-1D56-428B-B2C2-33DEC1DC6446}" destId="{46624FC7-8105-4006-B411-045AA56DBD7B}" srcOrd="1" destOrd="0" presId="urn:microsoft.com/office/officeart/2005/8/layout/process5"/>
    <dgm:cxn modelId="{ACDB0788-6823-4B75-946B-922B8A8A7CCC}" type="presParOf" srcId="{46624FC7-8105-4006-B411-045AA56DBD7B}" destId="{D286F823-9616-44D3-9EFF-D7261BE3DFA8}" srcOrd="0" destOrd="0" presId="urn:microsoft.com/office/officeart/2005/8/layout/process5"/>
    <dgm:cxn modelId="{700AB153-DAEC-48C5-9B6E-DDD7991A41E1}" type="presParOf" srcId="{B77670DE-1D56-428B-B2C2-33DEC1DC6446}" destId="{06917830-D548-4EB9-A0FA-AC9A0A87CD20}" srcOrd="2" destOrd="0" presId="urn:microsoft.com/office/officeart/2005/8/layout/process5"/>
    <dgm:cxn modelId="{216E0416-D28F-4AB5-BDF7-95D6E9680B03}" type="presParOf" srcId="{B77670DE-1D56-428B-B2C2-33DEC1DC6446}" destId="{285564CB-A030-4532-908A-4CA0F04ADE1C}" srcOrd="3" destOrd="0" presId="urn:microsoft.com/office/officeart/2005/8/layout/process5"/>
    <dgm:cxn modelId="{1F26FF44-5581-4816-906E-4B73CA9F9113}" type="presParOf" srcId="{285564CB-A030-4532-908A-4CA0F04ADE1C}" destId="{0C338D5B-29E5-47BA-948E-EF6A23F4938D}" srcOrd="0" destOrd="0" presId="urn:microsoft.com/office/officeart/2005/8/layout/process5"/>
    <dgm:cxn modelId="{DAE65939-49AB-44F6-96F9-B510737AB31E}" type="presParOf" srcId="{B77670DE-1D56-428B-B2C2-33DEC1DC6446}" destId="{57F643A0-DF78-4D41-9165-E9EF1483C3F4}" srcOrd="4" destOrd="0" presId="urn:microsoft.com/office/officeart/2005/8/layout/process5"/>
    <dgm:cxn modelId="{5FBFE125-6C89-4F26-A8DC-F4AA356E6D3F}" type="presParOf" srcId="{B77670DE-1D56-428B-B2C2-33DEC1DC6446}" destId="{87CED80D-3EA0-4765-8C52-C4AB4EA1E2B4}" srcOrd="5" destOrd="0" presId="urn:microsoft.com/office/officeart/2005/8/layout/process5"/>
    <dgm:cxn modelId="{6586E3F4-1EC6-4030-AAE0-5E432B15B006}" type="presParOf" srcId="{87CED80D-3EA0-4765-8C52-C4AB4EA1E2B4}" destId="{B103F183-1D87-406A-AD82-F10826B502E4}" srcOrd="0" destOrd="0" presId="urn:microsoft.com/office/officeart/2005/8/layout/process5"/>
    <dgm:cxn modelId="{14A66259-0220-4C0F-8BA4-0DAC55AC5878}" type="presParOf" srcId="{B77670DE-1D56-428B-B2C2-33DEC1DC6446}" destId="{11DD731C-D2B4-4D63-8653-A7FD48BFF58E}" srcOrd="6"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C9E491-5331-4DDE-B468-484FE5CF0A96}"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4346C03C-DFE6-4F0A-A08F-E0FFB8E5EEBA}">
      <dgm:prSet custT="1"/>
      <dgm:spPr/>
      <dgm:t>
        <a:bodyPr/>
        <a:lstStyle/>
        <a:p>
          <a:r>
            <a:rPr lang="en-US" sz="1100"/>
            <a:t>Εφαρμογή ασκήσεων αξιολόγησης από ομοτίμους στο πλαίσιο του LMS για την προώθηση της κριτικής σκέψης, του αυτοαναστοχασμού και της αμοιβαίας ανατροφοδότησης μεταξύ των μαθητών.</a:t>
          </a:r>
        </a:p>
      </dgm:t>
    </dgm:pt>
    <dgm:pt modelId="{56CC0FC4-0708-4165-8A94-C53F7576AE3A}" type="parTrans" cxnId="{641F2B45-EC1D-4974-A180-2A5D47D4213B}">
      <dgm:prSet/>
      <dgm:spPr/>
      <dgm:t>
        <a:bodyPr/>
        <a:lstStyle/>
        <a:p>
          <a:endParaRPr lang="en-US" sz="2800"/>
        </a:p>
      </dgm:t>
    </dgm:pt>
    <dgm:pt modelId="{CDC65195-D062-40F5-8901-C198BE370295}" type="sibTrans" cxnId="{641F2B45-EC1D-4974-A180-2A5D47D4213B}">
      <dgm:prSet/>
      <dgm:spPr/>
      <dgm:t>
        <a:bodyPr/>
        <a:lstStyle/>
        <a:p>
          <a:endParaRPr lang="en-US" sz="2800"/>
        </a:p>
      </dgm:t>
    </dgm:pt>
    <dgm:pt modelId="{E584F673-DBDC-4AF6-A84C-BA42B47C842D}">
      <dgm:prSet custT="1"/>
      <dgm:spPr/>
      <dgm:t>
        <a:bodyPr/>
        <a:lstStyle/>
        <a:p>
          <a:r>
            <a:rPr lang="en-US" sz="1100"/>
            <a:t>Η στρατηγική αυτή βελτιώνει τα μαθησιακά αποτελέσματα ενθαρρύνοντας τους μαθητές να συμμετέχουν σε εποικοδομητική κριτική και συνεργασία.</a:t>
          </a:r>
        </a:p>
      </dgm:t>
    </dgm:pt>
    <dgm:pt modelId="{9D0B65E8-302D-402C-831D-DCF2452F72C0}" type="parTrans" cxnId="{1586CEFB-A134-4CA3-AF1D-ED811A1700CE}">
      <dgm:prSet/>
      <dgm:spPr/>
      <dgm:t>
        <a:bodyPr/>
        <a:lstStyle/>
        <a:p>
          <a:endParaRPr lang="en-US" sz="2800"/>
        </a:p>
      </dgm:t>
    </dgm:pt>
    <dgm:pt modelId="{79DCDB10-44FC-4078-AC6A-DAEFCBCA12ED}" type="sibTrans" cxnId="{1586CEFB-A134-4CA3-AF1D-ED811A1700CE}">
      <dgm:prSet/>
      <dgm:spPr/>
      <dgm:t>
        <a:bodyPr/>
        <a:lstStyle/>
        <a:p>
          <a:endParaRPr lang="en-US" sz="2800"/>
        </a:p>
      </dgm:t>
    </dgm:pt>
    <dgm:pt modelId="{D2CABE4A-649E-40DB-948D-F4D602188980}">
      <dgm:prSet custT="1"/>
      <dgm:spPr/>
      <dgm:t>
        <a:bodyPr/>
        <a:lstStyle/>
        <a:p>
          <a:r>
            <a:rPr lang="en-US" sz="1100"/>
            <a:t>Συμμετέχοντας στην αξιολόγηση από ομότιμους, οι μαθητές ενισχύουν μια υποστηρικτική κοινότητα μάθησης που εκτιμά τις διαφορετικές προοπτικές και τη συνεχή βελτίωση.</a:t>
          </a:r>
        </a:p>
      </dgm:t>
    </dgm:pt>
    <dgm:pt modelId="{3CBF6603-FC07-4F6F-80F8-9BA589F1F6FB}" type="parTrans" cxnId="{F4BCAA79-F079-40E7-900E-AEF6EB06F773}">
      <dgm:prSet/>
      <dgm:spPr/>
      <dgm:t>
        <a:bodyPr/>
        <a:lstStyle/>
        <a:p>
          <a:endParaRPr lang="en-US" sz="2800"/>
        </a:p>
      </dgm:t>
    </dgm:pt>
    <dgm:pt modelId="{F88800B3-48B7-48D5-B55E-92DA34EC87CF}" type="sibTrans" cxnId="{F4BCAA79-F079-40E7-900E-AEF6EB06F773}">
      <dgm:prSet/>
      <dgm:spPr/>
      <dgm:t>
        <a:bodyPr/>
        <a:lstStyle/>
        <a:p>
          <a:endParaRPr lang="en-US" sz="2800"/>
        </a:p>
      </dgm:t>
    </dgm:pt>
    <dgm:pt modelId="{E48A68BC-946A-4648-8105-0E0443F252F6}">
      <dgm:prSet custT="1"/>
      <dgm:spPr/>
      <dgm:t>
        <a:bodyPr/>
        <a:lstStyle/>
        <a:p>
          <a:r>
            <a:rPr lang="en-US" sz="1100"/>
            <a:t>Αυτή η συνεργατική διαδικασία ανατροφοδότησης δεν βοηθά μόνο στην κατανόηση του περιεχομένου, αλλά αναπτύσσει επίσης βασικές δεξιότητες όπως η αναλυτική σκέψη και η αποτελεσματική επικοινωνία.</a:t>
          </a:r>
        </a:p>
      </dgm:t>
    </dgm:pt>
    <dgm:pt modelId="{77DF5AFC-744D-443E-8D75-3D83C7BA2F18}" type="parTrans" cxnId="{87A31EFD-F303-412D-A735-7C591FA85F6C}">
      <dgm:prSet/>
      <dgm:spPr/>
      <dgm:t>
        <a:bodyPr/>
        <a:lstStyle/>
        <a:p>
          <a:endParaRPr lang="en-US" sz="2800"/>
        </a:p>
      </dgm:t>
    </dgm:pt>
    <dgm:pt modelId="{98136A04-B3CB-483C-AAE8-D2DC20D97DD7}" type="sibTrans" cxnId="{87A31EFD-F303-412D-A735-7C591FA85F6C}">
      <dgm:prSet/>
      <dgm:spPr/>
      <dgm:t>
        <a:bodyPr/>
        <a:lstStyle/>
        <a:p>
          <a:endParaRPr lang="en-US" sz="2800"/>
        </a:p>
      </dgm:t>
    </dgm:pt>
    <dgm:pt modelId="{A47032C5-A7DF-4C8C-9917-182693E54261}" type="pres">
      <dgm:prSet presAssocID="{88C9E491-5331-4DDE-B468-484FE5CF0A96}" presName="hierChild1" presStyleCnt="0">
        <dgm:presLayoutVars>
          <dgm:chPref val="1"/>
          <dgm:dir/>
          <dgm:animOne val="branch"/>
          <dgm:animLvl val="lvl"/>
          <dgm:resizeHandles/>
        </dgm:presLayoutVars>
      </dgm:prSet>
      <dgm:spPr/>
    </dgm:pt>
    <dgm:pt modelId="{D92EB886-3FB1-4A59-8ADF-5E96355D0939}" type="pres">
      <dgm:prSet presAssocID="{4346C03C-DFE6-4F0A-A08F-E0FFB8E5EEBA}" presName="hierRoot1" presStyleCnt="0"/>
      <dgm:spPr/>
    </dgm:pt>
    <dgm:pt modelId="{6B127929-8D1D-4B41-9A49-6D3D901722C7}" type="pres">
      <dgm:prSet presAssocID="{4346C03C-DFE6-4F0A-A08F-E0FFB8E5EEBA}" presName="composite" presStyleCnt="0"/>
      <dgm:spPr/>
    </dgm:pt>
    <dgm:pt modelId="{B9281D86-0CB8-4B2C-B41D-367A3784DF8D}" type="pres">
      <dgm:prSet presAssocID="{4346C03C-DFE6-4F0A-A08F-E0FFB8E5EEBA}" presName="background" presStyleLbl="node0" presStyleIdx="0" presStyleCnt="4"/>
      <dgm:spPr/>
    </dgm:pt>
    <dgm:pt modelId="{D92BB64C-5637-480C-9245-97CDAC9BB5DC}" type="pres">
      <dgm:prSet presAssocID="{4346C03C-DFE6-4F0A-A08F-E0FFB8E5EEBA}" presName="text" presStyleLbl="fgAcc0" presStyleIdx="0" presStyleCnt="4" custScaleX="142733" custScaleY="184030" custLinFactNeighborX="6797" custLinFactNeighborY="8731">
        <dgm:presLayoutVars>
          <dgm:chPref val="3"/>
        </dgm:presLayoutVars>
      </dgm:prSet>
      <dgm:spPr/>
    </dgm:pt>
    <dgm:pt modelId="{3D12B8BD-CB80-4239-9D28-4F76A792F887}" type="pres">
      <dgm:prSet presAssocID="{4346C03C-DFE6-4F0A-A08F-E0FFB8E5EEBA}" presName="hierChild2" presStyleCnt="0"/>
      <dgm:spPr/>
    </dgm:pt>
    <dgm:pt modelId="{582032C5-27C6-4AAD-B2A8-0A0E3DCBA1D4}" type="pres">
      <dgm:prSet presAssocID="{E584F673-DBDC-4AF6-A84C-BA42B47C842D}" presName="hierRoot1" presStyleCnt="0"/>
      <dgm:spPr/>
    </dgm:pt>
    <dgm:pt modelId="{4DBD5CC6-167F-4E1A-A916-AE9F80BDD6B6}" type="pres">
      <dgm:prSet presAssocID="{E584F673-DBDC-4AF6-A84C-BA42B47C842D}" presName="composite" presStyleCnt="0"/>
      <dgm:spPr/>
    </dgm:pt>
    <dgm:pt modelId="{C1876561-C18C-4CCE-8903-EE4EAF9FA25E}" type="pres">
      <dgm:prSet presAssocID="{E584F673-DBDC-4AF6-A84C-BA42B47C842D}" presName="background" presStyleLbl="node0" presStyleIdx="1" presStyleCnt="4"/>
      <dgm:spPr/>
    </dgm:pt>
    <dgm:pt modelId="{65824954-89AD-4A8F-9BA9-25F607F993C5}" type="pres">
      <dgm:prSet presAssocID="{E584F673-DBDC-4AF6-A84C-BA42B47C842D}" presName="text" presStyleLbl="fgAcc0" presStyleIdx="1" presStyleCnt="4" custScaleX="142733" custScaleY="184030" custLinFactNeighborX="6797" custLinFactNeighborY="8731">
        <dgm:presLayoutVars>
          <dgm:chPref val="3"/>
        </dgm:presLayoutVars>
      </dgm:prSet>
      <dgm:spPr/>
    </dgm:pt>
    <dgm:pt modelId="{B12BCB3D-533D-4051-846A-3889036DF32E}" type="pres">
      <dgm:prSet presAssocID="{E584F673-DBDC-4AF6-A84C-BA42B47C842D}" presName="hierChild2" presStyleCnt="0"/>
      <dgm:spPr/>
    </dgm:pt>
    <dgm:pt modelId="{564F4BBB-826B-405A-908A-7FE0C54A4073}" type="pres">
      <dgm:prSet presAssocID="{D2CABE4A-649E-40DB-948D-F4D602188980}" presName="hierRoot1" presStyleCnt="0"/>
      <dgm:spPr/>
    </dgm:pt>
    <dgm:pt modelId="{6A76A401-7167-44C4-A942-8181B311E58F}" type="pres">
      <dgm:prSet presAssocID="{D2CABE4A-649E-40DB-948D-F4D602188980}" presName="composite" presStyleCnt="0"/>
      <dgm:spPr/>
    </dgm:pt>
    <dgm:pt modelId="{290305AD-6FF0-4A4B-903F-FB9B79FA1C58}" type="pres">
      <dgm:prSet presAssocID="{D2CABE4A-649E-40DB-948D-F4D602188980}" presName="background" presStyleLbl="node0" presStyleIdx="2" presStyleCnt="4"/>
      <dgm:spPr/>
    </dgm:pt>
    <dgm:pt modelId="{852A3B70-E7B1-465A-8E09-253006478E64}" type="pres">
      <dgm:prSet presAssocID="{D2CABE4A-649E-40DB-948D-F4D602188980}" presName="text" presStyleLbl="fgAcc0" presStyleIdx="2" presStyleCnt="4" custScaleX="142733" custScaleY="184030" custLinFactNeighborX="6797" custLinFactNeighborY="8731">
        <dgm:presLayoutVars>
          <dgm:chPref val="3"/>
        </dgm:presLayoutVars>
      </dgm:prSet>
      <dgm:spPr/>
    </dgm:pt>
    <dgm:pt modelId="{53715CAD-BB42-40DD-88E8-DE603191A8F1}" type="pres">
      <dgm:prSet presAssocID="{D2CABE4A-649E-40DB-948D-F4D602188980}" presName="hierChild2" presStyleCnt="0"/>
      <dgm:spPr/>
    </dgm:pt>
    <dgm:pt modelId="{5012AD24-BBB6-4EE7-8866-D934BADFAB7A}" type="pres">
      <dgm:prSet presAssocID="{E48A68BC-946A-4648-8105-0E0443F252F6}" presName="hierRoot1" presStyleCnt="0"/>
      <dgm:spPr/>
    </dgm:pt>
    <dgm:pt modelId="{BBBC5464-53E9-4B09-A509-511D5423BACD}" type="pres">
      <dgm:prSet presAssocID="{E48A68BC-946A-4648-8105-0E0443F252F6}" presName="composite" presStyleCnt="0"/>
      <dgm:spPr/>
    </dgm:pt>
    <dgm:pt modelId="{466A1D40-743B-43D2-BBFF-3ADCA141A102}" type="pres">
      <dgm:prSet presAssocID="{E48A68BC-946A-4648-8105-0E0443F252F6}" presName="background" presStyleLbl="node0" presStyleIdx="3" presStyleCnt="4"/>
      <dgm:spPr/>
    </dgm:pt>
    <dgm:pt modelId="{A80C6376-92E7-412D-A329-822C7F74BC16}" type="pres">
      <dgm:prSet presAssocID="{E48A68BC-946A-4648-8105-0E0443F252F6}" presName="text" presStyleLbl="fgAcc0" presStyleIdx="3" presStyleCnt="4" custScaleX="142733" custScaleY="184030" custLinFactNeighborX="6797" custLinFactNeighborY="8731">
        <dgm:presLayoutVars>
          <dgm:chPref val="3"/>
        </dgm:presLayoutVars>
      </dgm:prSet>
      <dgm:spPr/>
    </dgm:pt>
    <dgm:pt modelId="{4B9EBEE6-FEC8-40AC-ACC2-20C87B922BE4}" type="pres">
      <dgm:prSet presAssocID="{E48A68BC-946A-4648-8105-0E0443F252F6}" presName="hierChild2" presStyleCnt="0"/>
      <dgm:spPr/>
    </dgm:pt>
  </dgm:ptLst>
  <dgm:cxnLst>
    <dgm:cxn modelId="{0F58B70C-10B6-44E7-B620-E3BE6613DB1A}" type="presOf" srcId="{E584F673-DBDC-4AF6-A84C-BA42B47C842D}" destId="{65824954-89AD-4A8F-9BA9-25F607F993C5}" srcOrd="0" destOrd="0" presId="urn:microsoft.com/office/officeart/2005/8/layout/hierarchy1"/>
    <dgm:cxn modelId="{641F2B45-EC1D-4974-A180-2A5D47D4213B}" srcId="{88C9E491-5331-4DDE-B468-484FE5CF0A96}" destId="{4346C03C-DFE6-4F0A-A08F-E0FFB8E5EEBA}" srcOrd="0" destOrd="0" parTransId="{56CC0FC4-0708-4165-8A94-C53F7576AE3A}" sibTransId="{CDC65195-D062-40F5-8901-C198BE370295}"/>
    <dgm:cxn modelId="{EB216D57-2F1A-48AE-AAD0-59EBB4D13A52}" type="presOf" srcId="{E48A68BC-946A-4648-8105-0E0443F252F6}" destId="{A80C6376-92E7-412D-A329-822C7F74BC16}" srcOrd="0" destOrd="0" presId="urn:microsoft.com/office/officeart/2005/8/layout/hierarchy1"/>
    <dgm:cxn modelId="{F4BCAA79-F079-40E7-900E-AEF6EB06F773}" srcId="{88C9E491-5331-4DDE-B468-484FE5CF0A96}" destId="{D2CABE4A-649E-40DB-948D-F4D602188980}" srcOrd="2" destOrd="0" parTransId="{3CBF6603-FC07-4F6F-80F8-9BA589F1F6FB}" sibTransId="{F88800B3-48B7-48D5-B55E-92DA34EC87CF}"/>
    <dgm:cxn modelId="{628E788B-7E29-4DD9-A6CF-6825658B1633}" type="presOf" srcId="{4346C03C-DFE6-4F0A-A08F-E0FFB8E5EEBA}" destId="{D92BB64C-5637-480C-9245-97CDAC9BB5DC}" srcOrd="0" destOrd="0" presId="urn:microsoft.com/office/officeart/2005/8/layout/hierarchy1"/>
    <dgm:cxn modelId="{31378193-DFA3-4FA6-95D0-A64BD42449FF}" type="presOf" srcId="{88C9E491-5331-4DDE-B468-484FE5CF0A96}" destId="{A47032C5-A7DF-4C8C-9917-182693E54261}" srcOrd="0" destOrd="0" presId="urn:microsoft.com/office/officeart/2005/8/layout/hierarchy1"/>
    <dgm:cxn modelId="{FF0291FA-412F-4027-B9C1-2BBF42B09C59}" type="presOf" srcId="{D2CABE4A-649E-40DB-948D-F4D602188980}" destId="{852A3B70-E7B1-465A-8E09-253006478E64}" srcOrd="0" destOrd="0" presId="urn:microsoft.com/office/officeart/2005/8/layout/hierarchy1"/>
    <dgm:cxn modelId="{1586CEFB-A134-4CA3-AF1D-ED811A1700CE}" srcId="{88C9E491-5331-4DDE-B468-484FE5CF0A96}" destId="{E584F673-DBDC-4AF6-A84C-BA42B47C842D}" srcOrd="1" destOrd="0" parTransId="{9D0B65E8-302D-402C-831D-DCF2452F72C0}" sibTransId="{79DCDB10-44FC-4078-AC6A-DAEFCBCA12ED}"/>
    <dgm:cxn modelId="{87A31EFD-F303-412D-A735-7C591FA85F6C}" srcId="{88C9E491-5331-4DDE-B468-484FE5CF0A96}" destId="{E48A68BC-946A-4648-8105-0E0443F252F6}" srcOrd="3" destOrd="0" parTransId="{77DF5AFC-744D-443E-8D75-3D83C7BA2F18}" sibTransId="{98136A04-B3CB-483C-AAE8-D2DC20D97DD7}"/>
    <dgm:cxn modelId="{FDBCFD6F-0A43-4AAA-A1FC-6E217C9999FF}" type="presParOf" srcId="{A47032C5-A7DF-4C8C-9917-182693E54261}" destId="{D92EB886-3FB1-4A59-8ADF-5E96355D0939}" srcOrd="0" destOrd="0" presId="urn:microsoft.com/office/officeart/2005/8/layout/hierarchy1"/>
    <dgm:cxn modelId="{B2690303-334A-4089-A4E9-C1298B6C754A}" type="presParOf" srcId="{D92EB886-3FB1-4A59-8ADF-5E96355D0939}" destId="{6B127929-8D1D-4B41-9A49-6D3D901722C7}" srcOrd="0" destOrd="0" presId="urn:microsoft.com/office/officeart/2005/8/layout/hierarchy1"/>
    <dgm:cxn modelId="{2AE96B67-A61B-463A-8856-4A02FA684BAD}" type="presParOf" srcId="{6B127929-8D1D-4B41-9A49-6D3D901722C7}" destId="{B9281D86-0CB8-4B2C-B41D-367A3784DF8D}" srcOrd="0" destOrd="0" presId="urn:microsoft.com/office/officeart/2005/8/layout/hierarchy1"/>
    <dgm:cxn modelId="{468D682A-66E5-489E-9360-9277A4C189E4}" type="presParOf" srcId="{6B127929-8D1D-4B41-9A49-6D3D901722C7}" destId="{D92BB64C-5637-480C-9245-97CDAC9BB5DC}" srcOrd="1" destOrd="0" presId="urn:microsoft.com/office/officeart/2005/8/layout/hierarchy1"/>
    <dgm:cxn modelId="{C5D3C071-AEF5-427D-9255-9BAB1E219DDA}" type="presParOf" srcId="{D92EB886-3FB1-4A59-8ADF-5E96355D0939}" destId="{3D12B8BD-CB80-4239-9D28-4F76A792F887}" srcOrd="1" destOrd="0" presId="urn:microsoft.com/office/officeart/2005/8/layout/hierarchy1"/>
    <dgm:cxn modelId="{0F165457-F7F9-4210-9560-379003B603B3}" type="presParOf" srcId="{A47032C5-A7DF-4C8C-9917-182693E54261}" destId="{582032C5-27C6-4AAD-B2A8-0A0E3DCBA1D4}" srcOrd="1" destOrd="0" presId="urn:microsoft.com/office/officeart/2005/8/layout/hierarchy1"/>
    <dgm:cxn modelId="{4FC0FDCF-824F-40FB-9EEE-59F91B952BF7}" type="presParOf" srcId="{582032C5-27C6-4AAD-B2A8-0A0E3DCBA1D4}" destId="{4DBD5CC6-167F-4E1A-A916-AE9F80BDD6B6}" srcOrd="0" destOrd="0" presId="urn:microsoft.com/office/officeart/2005/8/layout/hierarchy1"/>
    <dgm:cxn modelId="{AC21F1B8-E7D4-479E-A663-BD874AC970EF}" type="presParOf" srcId="{4DBD5CC6-167F-4E1A-A916-AE9F80BDD6B6}" destId="{C1876561-C18C-4CCE-8903-EE4EAF9FA25E}" srcOrd="0" destOrd="0" presId="urn:microsoft.com/office/officeart/2005/8/layout/hierarchy1"/>
    <dgm:cxn modelId="{1D9E77C2-EE5C-43EE-A2F9-573748E85D7A}" type="presParOf" srcId="{4DBD5CC6-167F-4E1A-A916-AE9F80BDD6B6}" destId="{65824954-89AD-4A8F-9BA9-25F607F993C5}" srcOrd="1" destOrd="0" presId="urn:microsoft.com/office/officeart/2005/8/layout/hierarchy1"/>
    <dgm:cxn modelId="{2F09BFDF-A14D-432C-9EE9-5A4DE12ED0FB}" type="presParOf" srcId="{582032C5-27C6-4AAD-B2A8-0A0E3DCBA1D4}" destId="{B12BCB3D-533D-4051-846A-3889036DF32E}" srcOrd="1" destOrd="0" presId="urn:microsoft.com/office/officeart/2005/8/layout/hierarchy1"/>
    <dgm:cxn modelId="{C1D32091-A800-422F-BB8C-D138AA36EBD1}" type="presParOf" srcId="{A47032C5-A7DF-4C8C-9917-182693E54261}" destId="{564F4BBB-826B-405A-908A-7FE0C54A4073}" srcOrd="2" destOrd="0" presId="urn:microsoft.com/office/officeart/2005/8/layout/hierarchy1"/>
    <dgm:cxn modelId="{A9162FD9-B569-403E-B919-7F2D0A942D6A}" type="presParOf" srcId="{564F4BBB-826B-405A-908A-7FE0C54A4073}" destId="{6A76A401-7167-44C4-A942-8181B311E58F}" srcOrd="0" destOrd="0" presId="urn:microsoft.com/office/officeart/2005/8/layout/hierarchy1"/>
    <dgm:cxn modelId="{9A2E87E1-5F0E-4706-8627-B72C1EA1099D}" type="presParOf" srcId="{6A76A401-7167-44C4-A942-8181B311E58F}" destId="{290305AD-6FF0-4A4B-903F-FB9B79FA1C58}" srcOrd="0" destOrd="0" presId="urn:microsoft.com/office/officeart/2005/8/layout/hierarchy1"/>
    <dgm:cxn modelId="{8CAC0B2B-6295-49D4-9ECA-98E70536C1B8}" type="presParOf" srcId="{6A76A401-7167-44C4-A942-8181B311E58F}" destId="{852A3B70-E7B1-465A-8E09-253006478E64}" srcOrd="1" destOrd="0" presId="urn:microsoft.com/office/officeart/2005/8/layout/hierarchy1"/>
    <dgm:cxn modelId="{1216F8F8-6849-4BFC-8469-776FEF9FE6EC}" type="presParOf" srcId="{564F4BBB-826B-405A-908A-7FE0C54A4073}" destId="{53715CAD-BB42-40DD-88E8-DE603191A8F1}" srcOrd="1" destOrd="0" presId="urn:microsoft.com/office/officeart/2005/8/layout/hierarchy1"/>
    <dgm:cxn modelId="{04C7AFD8-602B-486D-A551-1619F1AD6BED}" type="presParOf" srcId="{A47032C5-A7DF-4C8C-9917-182693E54261}" destId="{5012AD24-BBB6-4EE7-8866-D934BADFAB7A}" srcOrd="3" destOrd="0" presId="urn:microsoft.com/office/officeart/2005/8/layout/hierarchy1"/>
    <dgm:cxn modelId="{5EF65293-8D49-4A67-868F-7772D4DD005E}" type="presParOf" srcId="{5012AD24-BBB6-4EE7-8866-D934BADFAB7A}" destId="{BBBC5464-53E9-4B09-A509-511D5423BACD}" srcOrd="0" destOrd="0" presId="urn:microsoft.com/office/officeart/2005/8/layout/hierarchy1"/>
    <dgm:cxn modelId="{86568B2B-79BD-4D5D-8FCE-18C5C96EDBDB}" type="presParOf" srcId="{BBBC5464-53E9-4B09-A509-511D5423BACD}" destId="{466A1D40-743B-43D2-BBFF-3ADCA141A102}" srcOrd="0" destOrd="0" presId="urn:microsoft.com/office/officeart/2005/8/layout/hierarchy1"/>
    <dgm:cxn modelId="{6EB24759-8F52-4C70-BE7D-ECB06538D28A}" type="presParOf" srcId="{BBBC5464-53E9-4B09-A509-511D5423BACD}" destId="{A80C6376-92E7-412D-A329-822C7F74BC16}" srcOrd="1" destOrd="0" presId="urn:microsoft.com/office/officeart/2005/8/layout/hierarchy1"/>
    <dgm:cxn modelId="{013A5E3A-CEF7-406A-A53C-BCC6CD1E8430}" type="presParOf" srcId="{5012AD24-BBB6-4EE7-8866-D934BADFAB7A}" destId="{4B9EBEE6-FEC8-40AC-ACC2-20C87B922BE4}"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AA35A1-4164-4266-8494-439AE212B23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7B90EF0D-EC68-4250-9AA3-6446AF6359DA}">
      <dgm:prSet/>
      <dgm:spPr/>
      <dgm:t>
        <a:bodyPr/>
        <a:lstStyle/>
        <a:p>
          <a:r>
            <a:rPr lang="en-US" dirty="0"/>
            <a:t>Αξιοποιήστε το LMS για τη διαχείριση συνεργατικών έργων, παρέχοντας στους μαθητές τα απαραίτητα εργαλεία και την υποστήριξη για αποτελεσματική ομαδική εργασία.</a:t>
          </a:r>
        </a:p>
      </dgm:t>
    </dgm:pt>
    <dgm:pt modelId="{6F71D2D2-5254-445F-9A32-05124610E745}" type="parTrans" cxnId="{EC56B42B-1A11-4249-8CC9-264C71657A8B}">
      <dgm:prSet/>
      <dgm:spPr/>
      <dgm:t>
        <a:bodyPr/>
        <a:lstStyle/>
        <a:p>
          <a:endParaRPr lang="en-US"/>
        </a:p>
      </dgm:t>
    </dgm:pt>
    <dgm:pt modelId="{7262E543-C3E9-4EDF-B9EB-3184BB77F5AE}" type="sibTrans" cxnId="{EC56B42B-1A11-4249-8CC9-264C71657A8B}">
      <dgm:prSet/>
      <dgm:spPr/>
      <dgm:t>
        <a:bodyPr/>
        <a:lstStyle/>
        <a:p>
          <a:endParaRPr lang="en-US"/>
        </a:p>
      </dgm:t>
    </dgm:pt>
    <dgm:pt modelId="{54BCA703-99DC-493A-AFDA-89C50DC44603}">
      <dgm:prSet/>
      <dgm:spPr/>
      <dgm:t>
        <a:bodyPr/>
        <a:lstStyle/>
        <a:p>
          <a:r>
            <a:rPr lang="en-US" dirty="0"/>
            <a:t>Τα συνεργατικά έργα διαδραματίζουν σημαντικό ρόλο στην ενεργητική μάθηση, βοηθώντας τους μαθητές να αναπτύξουν βασικές δεξιότητες του 21ου αιώνα, όπως η επικοινωνία, η επίλυση προβλημάτων και η ομαδική εργασία.</a:t>
          </a:r>
        </a:p>
      </dgm:t>
    </dgm:pt>
    <dgm:pt modelId="{45B1F12D-9376-42C1-A63A-988C3781D982}" type="parTrans" cxnId="{DECAFF67-B199-4154-835E-9D1FAD3CE751}">
      <dgm:prSet/>
      <dgm:spPr/>
      <dgm:t>
        <a:bodyPr/>
        <a:lstStyle/>
        <a:p>
          <a:endParaRPr lang="en-US"/>
        </a:p>
      </dgm:t>
    </dgm:pt>
    <dgm:pt modelId="{8F11E138-4CDE-4BEC-A9A9-AF6CDF77C9CD}" type="sibTrans" cxnId="{DECAFF67-B199-4154-835E-9D1FAD3CE751}">
      <dgm:prSet/>
      <dgm:spPr/>
      <dgm:t>
        <a:bodyPr/>
        <a:lstStyle/>
        <a:p>
          <a:endParaRPr lang="en-US"/>
        </a:p>
      </dgm:t>
    </dgm:pt>
    <dgm:pt modelId="{2FD00E8B-5400-4486-A662-F4803AF87BE8}">
      <dgm:prSet/>
      <dgm:spPr/>
      <dgm:t>
        <a:bodyPr/>
        <a:lstStyle/>
        <a:p>
          <a:r>
            <a:rPr lang="en-US" dirty="0"/>
            <a:t> Μέσω αυτών των συνεργατικών προσπαθειών, οι μαθητές μαθαίνουν να διαχειρίζονται πολύπλοκες ιδέες και διαφορετικές δυναμικές ομάδων.</a:t>
          </a:r>
        </a:p>
      </dgm:t>
    </dgm:pt>
    <dgm:pt modelId="{16DC560D-4016-4A43-A0DB-F9CA17818A02}" type="parTrans" cxnId="{75762795-2DE4-4BD2-A85F-30E8A95ABB8F}">
      <dgm:prSet/>
      <dgm:spPr/>
      <dgm:t>
        <a:bodyPr/>
        <a:lstStyle/>
        <a:p>
          <a:endParaRPr lang="en-US"/>
        </a:p>
      </dgm:t>
    </dgm:pt>
    <dgm:pt modelId="{ED2FA940-4641-432C-9A8C-5D119F36AE3F}" type="sibTrans" cxnId="{75762795-2DE4-4BD2-A85F-30E8A95ABB8F}">
      <dgm:prSet/>
      <dgm:spPr/>
      <dgm:t>
        <a:bodyPr/>
        <a:lstStyle/>
        <a:p>
          <a:endParaRPr lang="en-US"/>
        </a:p>
      </dgm:t>
    </dgm:pt>
    <dgm:pt modelId="{BF97357B-ABB7-4FA2-8553-11319E034E41}">
      <dgm:prSet/>
      <dgm:spPr/>
      <dgm:t>
        <a:bodyPr/>
        <a:lstStyle/>
        <a:p>
          <a:r>
            <a:rPr lang="en-US" dirty="0"/>
            <a:t>Αυτή η προετοιμασία είναι ζωτικής σημασίας για την αντιμετώπιση των μελλοντικών προκλήσεων σε έναν διασυνδεδεμένο κόσμο, όπου η συνεργασία και η προσαρμοστικότητα είναι ζωτικής σημασίας.</a:t>
          </a:r>
        </a:p>
      </dgm:t>
    </dgm:pt>
    <dgm:pt modelId="{55856A69-A30E-40A9-B547-AE8F9786717E}" type="parTrans" cxnId="{E75FBDE2-6765-445C-8759-61F07ED069F4}">
      <dgm:prSet/>
      <dgm:spPr/>
      <dgm:t>
        <a:bodyPr/>
        <a:lstStyle/>
        <a:p>
          <a:endParaRPr lang="en-US"/>
        </a:p>
      </dgm:t>
    </dgm:pt>
    <dgm:pt modelId="{2B36852B-6D73-4514-A4F2-367E95E24024}" type="sibTrans" cxnId="{E75FBDE2-6765-445C-8759-61F07ED069F4}">
      <dgm:prSet/>
      <dgm:spPr/>
      <dgm:t>
        <a:bodyPr/>
        <a:lstStyle/>
        <a:p>
          <a:endParaRPr lang="en-US"/>
        </a:p>
      </dgm:t>
    </dgm:pt>
    <dgm:pt modelId="{33375BCA-469C-4177-B071-3690C7C6236A}" type="pres">
      <dgm:prSet presAssocID="{B3AA35A1-4164-4266-8494-439AE212B23F}" presName="linear" presStyleCnt="0">
        <dgm:presLayoutVars>
          <dgm:animLvl val="lvl"/>
          <dgm:resizeHandles val="exact"/>
        </dgm:presLayoutVars>
      </dgm:prSet>
      <dgm:spPr/>
    </dgm:pt>
    <dgm:pt modelId="{407C8210-3DD9-4AEA-BCC5-F48A4B866543}" type="pres">
      <dgm:prSet presAssocID="{7B90EF0D-EC68-4250-9AA3-6446AF6359DA}" presName="parentText" presStyleLbl="node1" presStyleIdx="0" presStyleCnt="4">
        <dgm:presLayoutVars>
          <dgm:chMax val="0"/>
          <dgm:bulletEnabled val="1"/>
        </dgm:presLayoutVars>
      </dgm:prSet>
      <dgm:spPr/>
    </dgm:pt>
    <dgm:pt modelId="{9D169FD2-1A77-4051-A1D3-FDA16C31D795}" type="pres">
      <dgm:prSet presAssocID="{7262E543-C3E9-4EDF-B9EB-3184BB77F5AE}" presName="spacer" presStyleCnt="0"/>
      <dgm:spPr/>
    </dgm:pt>
    <dgm:pt modelId="{892FFDC3-9901-4094-A867-328BF05DAE27}" type="pres">
      <dgm:prSet presAssocID="{54BCA703-99DC-493A-AFDA-89C50DC44603}" presName="parentText" presStyleLbl="node1" presStyleIdx="1" presStyleCnt="4">
        <dgm:presLayoutVars>
          <dgm:chMax val="0"/>
          <dgm:bulletEnabled val="1"/>
        </dgm:presLayoutVars>
      </dgm:prSet>
      <dgm:spPr/>
    </dgm:pt>
    <dgm:pt modelId="{8D021F7A-42EB-405D-A65B-7D69D3281AF2}" type="pres">
      <dgm:prSet presAssocID="{8F11E138-4CDE-4BEC-A9A9-AF6CDF77C9CD}" presName="spacer" presStyleCnt="0"/>
      <dgm:spPr/>
    </dgm:pt>
    <dgm:pt modelId="{1B226C38-B9AB-4D49-80F7-25FB2335E593}" type="pres">
      <dgm:prSet presAssocID="{2FD00E8B-5400-4486-A662-F4803AF87BE8}" presName="parentText" presStyleLbl="node1" presStyleIdx="2" presStyleCnt="4">
        <dgm:presLayoutVars>
          <dgm:chMax val="0"/>
          <dgm:bulletEnabled val="1"/>
        </dgm:presLayoutVars>
      </dgm:prSet>
      <dgm:spPr/>
    </dgm:pt>
    <dgm:pt modelId="{EBE6A08A-8B8E-4BE0-8EC0-5DFFD33C9A2D}" type="pres">
      <dgm:prSet presAssocID="{ED2FA940-4641-432C-9A8C-5D119F36AE3F}" presName="spacer" presStyleCnt="0"/>
      <dgm:spPr/>
    </dgm:pt>
    <dgm:pt modelId="{0817C2F6-AA35-4AB4-892B-1A95EC0C0251}" type="pres">
      <dgm:prSet presAssocID="{BF97357B-ABB7-4FA2-8553-11319E034E41}" presName="parentText" presStyleLbl="node1" presStyleIdx="3" presStyleCnt="4">
        <dgm:presLayoutVars>
          <dgm:chMax val="0"/>
          <dgm:bulletEnabled val="1"/>
        </dgm:presLayoutVars>
      </dgm:prSet>
      <dgm:spPr/>
    </dgm:pt>
  </dgm:ptLst>
  <dgm:cxnLst>
    <dgm:cxn modelId="{8013B902-D9F4-4425-8939-8AAC62B8F5C2}" type="presOf" srcId="{BF97357B-ABB7-4FA2-8553-11319E034E41}" destId="{0817C2F6-AA35-4AB4-892B-1A95EC0C0251}" srcOrd="0" destOrd="0" presId="urn:microsoft.com/office/officeart/2005/8/layout/vList2"/>
    <dgm:cxn modelId="{5C50910B-DC70-4B20-877B-52BACB9D22BF}" type="presOf" srcId="{54BCA703-99DC-493A-AFDA-89C50DC44603}" destId="{892FFDC3-9901-4094-A867-328BF05DAE27}" srcOrd="0" destOrd="0" presId="urn:microsoft.com/office/officeart/2005/8/layout/vList2"/>
    <dgm:cxn modelId="{EC56B42B-1A11-4249-8CC9-264C71657A8B}" srcId="{B3AA35A1-4164-4266-8494-439AE212B23F}" destId="{7B90EF0D-EC68-4250-9AA3-6446AF6359DA}" srcOrd="0" destOrd="0" parTransId="{6F71D2D2-5254-445F-9A32-05124610E745}" sibTransId="{7262E543-C3E9-4EDF-B9EB-3184BB77F5AE}"/>
    <dgm:cxn modelId="{DECAFF67-B199-4154-835E-9D1FAD3CE751}" srcId="{B3AA35A1-4164-4266-8494-439AE212B23F}" destId="{54BCA703-99DC-493A-AFDA-89C50DC44603}" srcOrd="1" destOrd="0" parTransId="{45B1F12D-9376-42C1-A63A-988C3781D982}" sibTransId="{8F11E138-4CDE-4BEC-A9A9-AF6CDF77C9CD}"/>
    <dgm:cxn modelId="{F485F983-C12C-449E-90C4-DFC8E754531F}" type="presOf" srcId="{B3AA35A1-4164-4266-8494-439AE212B23F}" destId="{33375BCA-469C-4177-B071-3690C7C6236A}" srcOrd="0" destOrd="0" presId="urn:microsoft.com/office/officeart/2005/8/layout/vList2"/>
    <dgm:cxn modelId="{75762795-2DE4-4BD2-A85F-30E8A95ABB8F}" srcId="{B3AA35A1-4164-4266-8494-439AE212B23F}" destId="{2FD00E8B-5400-4486-A662-F4803AF87BE8}" srcOrd="2" destOrd="0" parTransId="{16DC560D-4016-4A43-A0DB-F9CA17818A02}" sibTransId="{ED2FA940-4641-432C-9A8C-5D119F36AE3F}"/>
    <dgm:cxn modelId="{132A3FA8-8DC0-4C16-8259-68F4B586AA45}" type="presOf" srcId="{7B90EF0D-EC68-4250-9AA3-6446AF6359DA}" destId="{407C8210-3DD9-4AEA-BCC5-F48A4B866543}" srcOrd="0" destOrd="0" presId="urn:microsoft.com/office/officeart/2005/8/layout/vList2"/>
    <dgm:cxn modelId="{F82005DB-2397-44E9-80E2-BEF7103053D4}" type="presOf" srcId="{2FD00E8B-5400-4486-A662-F4803AF87BE8}" destId="{1B226C38-B9AB-4D49-80F7-25FB2335E593}" srcOrd="0" destOrd="0" presId="urn:microsoft.com/office/officeart/2005/8/layout/vList2"/>
    <dgm:cxn modelId="{E75FBDE2-6765-445C-8759-61F07ED069F4}" srcId="{B3AA35A1-4164-4266-8494-439AE212B23F}" destId="{BF97357B-ABB7-4FA2-8553-11319E034E41}" srcOrd="3" destOrd="0" parTransId="{55856A69-A30E-40A9-B547-AE8F9786717E}" sibTransId="{2B36852B-6D73-4514-A4F2-367E95E24024}"/>
    <dgm:cxn modelId="{0C2F30B5-6CD9-4EB6-A180-7D12A0DCBFCB}" type="presParOf" srcId="{33375BCA-469C-4177-B071-3690C7C6236A}" destId="{407C8210-3DD9-4AEA-BCC5-F48A4B866543}" srcOrd="0" destOrd="0" presId="urn:microsoft.com/office/officeart/2005/8/layout/vList2"/>
    <dgm:cxn modelId="{CCAF5F74-F247-49C2-8D36-B26D07F7A906}" type="presParOf" srcId="{33375BCA-469C-4177-B071-3690C7C6236A}" destId="{9D169FD2-1A77-4051-A1D3-FDA16C31D795}" srcOrd="1" destOrd="0" presId="urn:microsoft.com/office/officeart/2005/8/layout/vList2"/>
    <dgm:cxn modelId="{D7784386-611A-49FC-91F0-DBBDD7AEE41B}" type="presParOf" srcId="{33375BCA-469C-4177-B071-3690C7C6236A}" destId="{892FFDC3-9901-4094-A867-328BF05DAE27}" srcOrd="2" destOrd="0" presId="urn:microsoft.com/office/officeart/2005/8/layout/vList2"/>
    <dgm:cxn modelId="{8F4258AF-2FAE-4107-80A4-4F222BEADD3E}" type="presParOf" srcId="{33375BCA-469C-4177-B071-3690C7C6236A}" destId="{8D021F7A-42EB-405D-A65B-7D69D3281AF2}" srcOrd="3" destOrd="0" presId="urn:microsoft.com/office/officeart/2005/8/layout/vList2"/>
    <dgm:cxn modelId="{E2C2B827-FB18-4523-92BF-11F5A8282092}" type="presParOf" srcId="{33375BCA-469C-4177-B071-3690C7C6236A}" destId="{1B226C38-B9AB-4D49-80F7-25FB2335E593}" srcOrd="4" destOrd="0" presId="urn:microsoft.com/office/officeart/2005/8/layout/vList2"/>
    <dgm:cxn modelId="{2F737472-59D9-497C-B4CC-1951BD7D1F0A}" type="presParOf" srcId="{33375BCA-469C-4177-B071-3690C7C6236A}" destId="{EBE6A08A-8B8E-4BE0-8EC0-5DFFD33C9A2D}" srcOrd="5" destOrd="0" presId="urn:microsoft.com/office/officeart/2005/8/layout/vList2"/>
    <dgm:cxn modelId="{157F20E4-C61C-4D8E-B11F-E61CBA6AF439}" type="presParOf" srcId="{33375BCA-469C-4177-B071-3690C7C6236A}" destId="{0817C2F6-AA35-4AB4-892B-1A95EC0C0251}"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379FFB-3582-4FDD-8365-6AE12797219A}"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n-US"/>
        </a:p>
      </dgm:t>
    </dgm:pt>
    <dgm:pt modelId="{9327E23E-6D2F-4191-82C7-258356252223}">
      <dgm:prSet custT="1"/>
      <dgm:spPr/>
      <dgm:t>
        <a:bodyPr/>
        <a:lstStyle/>
        <a:p>
          <a:r>
            <a:rPr lang="en-US" sz="1400" dirty="0"/>
            <a:t>Στο πλαίσιο της ανεστραμμένης μάθησης, το LMS είναι απαραίτητο για τη φιλοξενία εκπαιδευτικού περιεχομένου πριν από την τάξη, όπως βίντεο.</a:t>
          </a:r>
        </a:p>
      </dgm:t>
    </dgm:pt>
    <dgm:pt modelId="{B2D15F0F-FC72-4C6A-BD0E-909EC563FBCA}" type="parTrans" cxnId="{60EAE34D-7AEA-469E-BE3F-FCDA23E070C7}">
      <dgm:prSet/>
      <dgm:spPr/>
      <dgm:t>
        <a:bodyPr/>
        <a:lstStyle/>
        <a:p>
          <a:endParaRPr lang="en-US" sz="1400">
            <a:solidFill>
              <a:schemeClr val="tx1"/>
            </a:solidFill>
          </a:endParaRPr>
        </a:p>
      </dgm:t>
    </dgm:pt>
    <dgm:pt modelId="{C173D3BA-8A2D-4481-96A4-814326ED4B4D}" type="sibTrans" cxnId="{60EAE34D-7AEA-469E-BE3F-FCDA23E070C7}">
      <dgm:prSet custT="1"/>
      <dgm:spPr/>
      <dgm:t>
        <a:bodyPr/>
        <a:lstStyle/>
        <a:p>
          <a:endParaRPr lang="en-US" sz="1400">
            <a:solidFill>
              <a:schemeClr val="tx1"/>
            </a:solidFill>
          </a:endParaRPr>
        </a:p>
      </dgm:t>
    </dgm:pt>
    <dgm:pt modelId="{2E5BF016-E827-4656-8441-DC4F564E93C4}">
      <dgm:prSet custT="1"/>
      <dgm:spPr/>
      <dgm:t>
        <a:bodyPr/>
        <a:lstStyle/>
        <a:p>
          <a:r>
            <a:rPr lang="en-US" sz="1400" dirty="0"/>
            <a:t>Διευκολύνει τις διαδικτυακές συζητήσεις και επιτρέπει τη συνεχή παρακολούθηση της προόδου των μαθητών.</a:t>
          </a:r>
        </a:p>
      </dgm:t>
    </dgm:pt>
    <dgm:pt modelId="{9CE9EA81-FAEF-4D50-933B-01DC4A250542}" type="parTrans" cxnId="{00BF4D90-DC8E-46C4-ACC2-3D1DBD84C139}">
      <dgm:prSet/>
      <dgm:spPr/>
      <dgm:t>
        <a:bodyPr/>
        <a:lstStyle/>
        <a:p>
          <a:endParaRPr lang="en-US" sz="1400">
            <a:solidFill>
              <a:schemeClr val="tx1"/>
            </a:solidFill>
          </a:endParaRPr>
        </a:p>
      </dgm:t>
    </dgm:pt>
    <dgm:pt modelId="{1011E6E4-99BC-40C7-A6A0-0A4E8060420E}" type="sibTrans" cxnId="{00BF4D90-DC8E-46C4-ACC2-3D1DBD84C139}">
      <dgm:prSet custT="1"/>
      <dgm:spPr/>
      <dgm:t>
        <a:bodyPr/>
        <a:lstStyle/>
        <a:p>
          <a:endParaRPr lang="en-US" sz="1400">
            <a:solidFill>
              <a:schemeClr val="tx1"/>
            </a:solidFill>
          </a:endParaRPr>
        </a:p>
      </dgm:t>
    </dgm:pt>
    <dgm:pt modelId="{F58AC5EC-D1CD-4172-A816-91DBC0D90C15}">
      <dgm:prSet custT="1"/>
      <dgm:spPr/>
      <dgm:t>
        <a:bodyPr/>
        <a:lstStyle/>
        <a:p>
          <a:r>
            <a:rPr lang="en-US" sz="1400" dirty="0"/>
            <a:t>Με τη στρατηγική χρήση του LMS, οι εκπαιδευτικοί μπορούν να ανακατανείμουν το χρόνο της τάξης σε διαδραστικές, μαθητοκεντρικές δραστηριότητες, όπως η επίλυση προβλημάτων και η εργασία σε έργα.</a:t>
          </a:r>
        </a:p>
      </dgm:t>
    </dgm:pt>
    <dgm:pt modelId="{8AD6D321-F744-409B-9F85-EC5A035A97DF}" type="parTrans" cxnId="{0FB0AEDC-61DC-494D-8271-2D49CB70CC46}">
      <dgm:prSet/>
      <dgm:spPr/>
      <dgm:t>
        <a:bodyPr/>
        <a:lstStyle/>
        <a:p>
          <a:endParaRPr lang="en-US" sz="1400">
            <a:solidFill>
              <a:schemeClr val="tx1"/>
            </a:solidFill>
          </a:endParaRPr>
        </a:p>
      </dgm:t>
    </dgm:pt>
    <dgm:pt modelId="{7905E7EF-4153-473B-9C98-0F6C7FDA282C}" type="sibTrans" cxnId="{0FB0AEDC-61DC-494D-8271-2D49CB70CC46}">
      <dgm:prSet custT="1"/>
      <dgm:spPr/>
      <dgm:t>
        <a:bodyPr/>
        <a:lstStyle/>
        <a:p>
          <a:endParaRPr lang="en-US" sz="1400">
            <a:solidFill>
              <a:schemeClr val="tx1"/>
            </a:solidFill>
          </a:endParaRPr>
        </a:p>
      </dgm:t>
    </dgm:pt>
    <dgm:pt modelId="{DF8CA9C9-34C1-4152-93EE-2F9491C9D6F6}">
      <dgm:prSet custT="1"/>
      <dgm:spPr/>
      <dgm:t>
        <a:bodyPr/>
        <a:lstStyle/>
        <a:p>
          <a:r>
            <a:rPr lang="en-US" sz="1400" dirty="0"/>
            <a:t>Αυτή η αλλαγή ενισχύει σημαντικά τη δέσμευση των μαθητών και βελτιώνει τα μαθησιακά αποτελέσματα.</a:t>
          </a:r>
        </a:p>
      </dgm:t>
    </dgm:pt>
    <dgm:pt modelId="{C8FA9236-7D4E-491D-8897-2D1C1D1A0615}" type="parTrans" cxnId="{4ED725D0-68C5-4283-A201-8BE0C60F0F1C}">
      <dgm:prSet/>
      <dgm:spPr/>
      <dgm:t>
        <a:bodyPr/>
        <a:lstStyle/>
        <a:p>
          <a:endParaRPr lang="en-US" sz="1400">
            <a:solidFill>
              <a:schemeClr val="tx1"/>
            </a:solidFill>
          </a:endParaRPr>
        </a:p>
      </dgm:t>
    </dgm:pt>
    <dgm:pt modelId="{46791F64-182D-407F-A8A8-5C5FC70F0F3A}" type="sibTrans" cxnId="{4ED725D0-68C5-4283-A201-8BE0C60F0F1C}">
      <dgm:prSet/>
      <dgm:spPr/>
      <dgm:t>
        <a:bodyPr/>
        <a:lstStyle/>
        <a:p>
          <a:endParaRPr lang="en-US" sz="1400">
            <a:solidFill>
              <a:schemeClr val="tx1"/>
            </a:solidFill>
          </a:endParaRPr>
        </a:p>
      </dgm:t>
    </dgm:pt>
    <dgm:pt modelId="{E0E22DA1-2F66-4B1E-ABAC-4F320E66B741}" type="pres">
      <dgm:prSet presAssocID="{93379FFB-3582-4FDD-8365-6AE12797219A}" presName="outerComposite" presStyleCnt="0">
        <dgm:presLayoutVars>
          <dgm:chMax val="5"/>
          <dgm:dir/>
          <dgm:resizeHandles val="exact"/>
        </dgm:presLayoutVars>
      </dgm:prSet>
      <dgm:spPr/>
    </dgm:pt>
    <dgm:pt modelId="{0BB62A59-F2B3-4DEB-AB08-82CE47C10F3B}" type="pres">
      <dgm:prSet presAssocID="{93379FFB-3582-4FDD-8365-6AE12797219A}" presName="dummyMaxCanvas" presStyleCnt="0">
        <dgm:presLayoutVars/>
      </dgm:prSet>
      <dgm:spPr/>
    </dgm:pt>
    <dgm:pt modelId="{315FF307-DF99-4F1B-A6DA-36DC81245584}" type="pres">
      <dgm:prSet presAssocID="{93379FFB-3582-4FDD-8365-6AE12797219A}" presName="FourNodes_1" presStyleLbl="node1" presStyleIdx="0" presStyleCnt="4">
        <dgm:presLayoutVars>
          <dgm:bulletEnabled val="1"/>
        </dgm:presLayoutVars>
      </dgm:prSet>
      <dgm:spPr/>
    </dgm:pt>
    <dgm:pt modelId="{B17B7B05-1DA0-4F9E-96C5-211BBA763F13}" type="pres">
      <dgm:prSet presAssocID="{93379FFB-3582-4FDD-8365-6AE12797219A}" presName="FourNodes_2" presStyleLbl="node1" presStyleIdx="1" presStyleCnt="4">
        <dgm:presLayoutVars>
          <dgm:bulletEnabled val="1"/>
        </dgm:presLayoutVars>
      </dgm:prSet>
      <dgm:spPr/>
    </dgm:pt>
    <dgm:pt modelId="{954BDB27-8B80-4303-935C-720657F535D3}" type="pres">
      <dgm:prSet presAssocID="{93379FFB-3582-4FDD-8365-6AE12797219A}" presName="FourNodes_3" presStyleLbl="node1" presStyleIdx="2" presStyleCnt="4">
        <dgm:presLayoutVars>
          <dgm:bulletEnabled val="1"/>
        </dgm:presLayoutVars>
      </dgm:prSet>
      <dgm:spPr/>
    </dgm:pt>
    <dgm:pt modelId="{311C525E-50BD-4D5F-9F74-73C9C45CB25D}" type="pres">
      <dgm:prSet presAssocID="{93379FFB-3582-4FDD-8365-6AE12797219A}" presName="FourNodes_4" presStyleLbl="node1" presStyleIdx="3" presStyleCnt="4">
        <dgm:presLayoutVars>
          <dgm:bulletEnabled val="1"/>
        </dgm:presLayoutVars>
      </dgm:prSet>
      <dgm:spPr/>
    </dgm:pt>
    <dgm:pt modelId="{0DADB4EA-666C-427D-9F76-C989F52B616D}" type="pres">
      <dgm:prSet presAssocID="{93379FFB-3582-4FDD-8365-6AE12797219A}" presName="FourConn_1-2" presStyleLbl="fgAccFollowNode1" presStyleIdx="0" presStyleCnt="3">
        <dgm:presLayoutVars>
          <dgm:bulletEnabled val="1"/>
        </dgm:presLayoutVars>
      </dgm:prSet>
      <dgm:spPr/>
    </dgm:pt>
    <dgm:pt modelId="{2D5CACC5-FB2C-40F8-BF25-ECFB88BF3A05}" type="pres">
      <dgm:prSet presAssocID="{93379FFB-3582-4FDD-8365-6AE12797219A}" presName="FourConn_2-3" presStyleLbl="fgAccFollowNode1" presStyleIdx="1" presStyleCnt="3">
        <dgm:presLayoutVars>
          <dgm:bulletEnabled val="1"/>
        </dgm:presLayoutVars>
      </dgm:prSet>
      <dgm:spPr/>
    </dgm:pt>
    <dgm:pt modelId="{75634DB3-5193-40DC-AF6D-9B69228A329C}" type="pres">
      <dgm:prSet presAssocID="{93379FFB-3582-4FDD-8365-6AE12797219A}" presName="FourConn_3-4" presStyleLbl="fgAccFollowNode1" presStyleIdx="2" presStyleCnt="3">
        <dgm:presLayoutVars>
          <dgm:bulletEnabled val="1"/>
        </dgm:presLayoutVars>
      </dgm:prSet>
      <dgm:spPr/>
    </dgm:pt>
    <dgm:pt modelId="{2E5B9E67-8C28-43CC-B342-0F9E35D08CBA}" type="pres">
      <dgm:prSet presAssocID="{93379FFB-3582-4FDD-8365-6AE12797219A}" presName="FourNodes_1_text" presStyleLbl="node1" presStyleIdx="3" presStyleCnt="4">
        <dgm:presLayoutVars>
          <dgm:bulletEnabled val="1"/>
        </dgm:presLayoutVars>
      </dgm:prSet>
      <dgm:spPr/>
    </dgm:pt>
    <dgm:pt modelId="{68FA728C-7527-4B3E-AA99-678FF335BB34}" type="pres">
      <dgm:prSet presAssocID="{93379FFB-3582-4FDD-8365-6AE12797219A}" presName="FourNodes_2_text" presStyleLbl="node1" presStyleIdx="3" presStyleCnt="4">
        <dgm:presLayoutVars>
          <dgm:bulletEnabled val="1"/>
        </dgm:presLayoutVars>
      </dgm:prSet>
      <dgm:spPr/>
    </dgm:pt>
    <dgm:pt modelId="{3A3C363F-FE83-4CB1-9BAC-116DC972D1C5}" type="pres">
      <dgm:prSet presAssocID="{93379FFB-3582-4FDD-8365-6AE12797219A}" presName="FourNodes_3_text" presStyleLbl="node1" presStyleIdx="3" presStyleCnt="4">
        <dgm:presLayoutVars>
          <dgm:bulletEnabled val="1"/>
        </dgm:presLayoutVars>
      </dgm:prSet>
      <dgm:spPr/>
    </dgm:pt>
    <dgm:pt modelId="{43B264F6-B462-4FBC-98A6-EAD59475CCC4}" type="pres">
      <dgm:prSet presAssocID="{93379FFB-3582-4FDD-8365-6AE12797219A}" presName="FourNodes_4_text" presStyleLbl="node1" presStyleIdx="3" presStyleCnt="4">
        <dgm:presLayoutVars>
          <dgm:bulletEnabled val="1"/>
        </dgm:presLayoutVars>
      </dgm:prSet>
      <dgm:spPr/>
    </dgm:pt>
  </dgm:ptLst>
  <dgm:cxnLst>
    <dgm:cxn modelId="{11967817-19C0-4A86-BBF1-1EA18ABA9656}" type="presOf" srcId="{F58AC5EC-D1CD-4172-A816-91DBC0D90C15}" destId="{3A3C363F-FE83-4CB1-9BAC-116DC972D1C5}" srcOrd="1" destOrd="0" presId="urn:microsoft.com/office/officeart/2005/8/layout/vProcess5"/>
    <dgm:cxn modelId="{67BF8017-D31C-4204-810A-71AB00648A21}" type="presOf" srcId="{2E5BF016-E827-4656-8441-DC4F564E93C4}" destId="{B17B7B05-1DA0-4F9E-96C5-211BBA763F13}" srcOrd="0" destOrd="0" presId="urn:microsoft.com/office/officeart/2005/8/layout/vProcess5"/>
    <dgm:cxn modelId="{571B001A-ECD5-4FC6-A405-240C9B800833}" type="presOf" srcId="{F58AC5EC-D1CD-4172-A816-91DBC0D90C15}" destId="{954BDB27-8B80-4303-935C-720657F535D3}" srcOrd="0" destOrd="0" presId="urn:microsoft.com/office/officeart/2005/8/layout/vProcess5"/>
    <dgm:cxn modelId="{09770447-EDE2-4FA7-9ABC-74C5A71AD7FE}" type="presOf" srcId="{93379FFB-3582-4FDD-8365-6AE12797219A}" destId="{E0E22DA1-2F66-4B1E-ABAC-4F320E66B741}" srcOrd="0" destOrd="0" presId="urn:microsoft.com/office/officeart/2005/8/layout/vProcess5"/>
    <dgm:cxn modelId="{60EAE34D-7AEA-469E-BE3F-FCDA23E070C7}" srcId="{93379FFB-3582-4FDD-8365-6AE12797219A}" destId="{9327E23E-6D2F-4191-82C7-258356252223}" srcOrd="0" destOrd="0" parTransId="{B2D15F0F-FC72-4C6A-BD0E-909EC563FBCA}" sibTransId="{C173D3BA-8A2D-4481-96A4-814326ED4B4D}"/>
    <dgm:cxn modelId="{65612377-3BFA-4884-857B-D9896DF27E40}" type="presOf" srcId="{C173D3BA-8A2D-4481-96A4-814326ED4B4D}" destId="{0DADB4EA-666C-427D-9F76-C989F52B616D}" srcOrd="0" destOrd="0" presId="urn:microsoft.com/office/officeart/2005/8/layout/vProcess5"/>
    <dgm:cxn modelId="{5039CF81-C070-4EBE-922D-FF4A16648A86}" type="presOf" srcId="{DF8CA9C9-34C1-4152-93EE-2F9491C9D6F6}" destId="{43B264F6-B462-4FBC-98A6-EAD59475CCC4}" srcOrd="1" destOrd="0" presId="urn:microsoft.com/office/officeart/2005/8/layout/vProcess5"/>
    <dgm:cxn modelId="{00BF4D90-DC8E-46C4-ACC2-3D1DBD84C139}" srcId="{93379FFB-3582-4FDD-8365-6AE12797219A}" destId="{2E5BF016-E827-4656-8441-DC4F564E93C4}" srcOrd="1" destOrd="0" parTransId="{9CE9EA81-FAEF-4D50-933B-01DC4A250542}" sibTransId="{1011E6E4-99BC-40C7-A6A0-0A4E8060420E}"/>
    <dgm:cxn modelId="{D9C3BFB6-D1F1-41A8-9B36-D2B141CE4BAD}" type="presOf" srcId="{1011E6E4-99BC-40C7-A6A0-0A4E8060420E}" destId="{2D5CACC5-FB2C-40F8-BF25-ECFB88BF3A05}" srcOrd="0" destOrd="0" presId="urn:microsoft.com/office/officeart/2005/8/layout/vProcess5"/>
    <dgm:cxn modelId="{4ED725D0-68C5-4283-A201-8BE0C60F0F1C}" srcId="{93379FFB-3582-4FDD-8365-6AE12797219A}" destId="{DF8CA9C9-34C1-4152-93EE-2F9491C9D6F6}" srcOrd="3" destOrd="0" parTransId="{C8FA9236-7D4E-491D-8897-2D1C1D1A0615}" sibTransId="{46791F64-182D-407F-A8A8-5C5FC70F0F3A}"/>
    <dgm:cxn modelId="{591E52D8-DBB7-4E9B-BA28-8D4065B54DA6}" type="presOf" srcId="{DF8CA9C9-34C1-4152-93EE-2F9491C9D6F6}" destId="{311C525E-50BD-4D5F-9F74-73C9C45CB25D}" srcOrd="0" destOrd="0" presId="urn:microsoft.com/office/officeart/2005/8/layout/vProcess5"/>
    <dgm:cxn modelId="{0FB0AEDC-61DC-494D-8271-2D49CB70CC46}" srcId="{93379FFB-3582-4FDD-8365-6AE12797219A}" destId="{F58AC5EC-D1CD-4172-A816-91DBC0D90C15}" srcOrd="2" destOrd="0" parTransId="{8AD6D321-F744-409B-9F85-EC5A035A97DF}" sibTransId="{7905E7EF-4153-473B-9C98-0F6C7FDA282C}"/>
    <dgm:cxn modelId="{227770E5-44CA-4ACE-837B-C624EFCD7049}" type="presOf" srcId="{9327E23E-6D2F-4191-82C7-258356252223}" destId="{2E5B9E67-8C28-43CC-B342-0F9E35D08CBA}" srcOrd="1" destOrd="0" presId="urn:microsoft.com/office/officeart/2005/8/layout/vProcess5"/>
    <dgm:cxn modelId="{09F515E6-D00B-48CA-BB53-C95D0717C893}" type="presOf" srcId="{2E5BF016-E827-4656-8441-DC4F564E93C4}" destId="{68FA728C-7527-4B3E-AA99-678FF335BB34}" srcOrd="1" destOrd="0" presId="urn:microsoft.com/office/officeart/2005/8/layout/vProcess5"/>
    <dgm:cxn modelId="{B6B329FA-0D74-4494-9B40-BFA6AECED554}" type="presOf" srcId="{7905E7EF-4153-473B-9C98-0F6C7FDA282C}" destId="{75634DB3-5193-40DC-AF6D-9B69228A329C}" srcOrd="0" destOrd="0" presId="urn:microsoft.com/office/officeart/2005/8/layout/vProcess5"/>
    <dgm:cxn modelId="{6F260FFF-304B-4849-94F6-193AF19AC23F}" type="presOf" srcId="{9327E23E-6D2F-4191-82C7-258356252223}" destId="{315FF307-DF99-4F1B-A6DA-36DC81245584}" srcOrd="0" destOrd="0" presId="urn:microsoft.com/office/officeart/2005/8/layout/vProcess5"/>
    <dgm:cxn modelId="{DDA1C1F0-764D-469F-BE99-82050F90E3E1}" type="presParOf" srcId="{E0E22DA1-2F66-4B1E-ABAC-4F320E66B741}" destId="{0BB62A59-F2B3-4DEB-AB08-82CE47C10F3B}" srcOrd="0" destOrd="0" presId="urn:microsoft.com/office/officeart/2005/8/layout/vProcess5"/>
    <dgm:cxn modelId="{9704A4B3-C855-407B-AA8B-0BDE22B0C4B7}" type="presParOf" srcId="{E0E22DA1-2F66-4B1E-ABAC-4F320E66B741}" destId="{315FF307-DF99-4F1B-A6DA-36DC81245584}" srcOrd="1" destOrd="0" presId="urn:microsoft.com/office/officeart/2005/8/layout/vProcess5"/>
    <dgm:cxn modelId="{F2060A99-6EC6-4F79-A9D1-22122E0A4651}" type="presParOf" srcId="{E0E22DA1-2F66-4B1E-ABAC-4F320E66B741}" destId="{B17B7B05-1DA0-4F9E-96C5-211BBA763F13}" srcOrd="2" destOrd="0" presId="urn:microsoft.com/office/officeart/2005/8/layout/vProcess5"/>
    <dgm:cxn modelId="{D5E8DA28-399B-4545-B60A-DA1B7D3E3D60}" type="presParOf" srcId="{E0E22DA1-2F66-4B1E-ABAC-4F320E66B741}" destId="{954BDB27-8B80-4303-935C-720657F535D3}" srcOrd="3" destOrd="0" presId="urn:microsoft.com/office/officeart/2005/8/layout/vProcess5"/>
    <dgm:cxn modelId="{230BB4BC-A23F-4F06-9927-E4A45E2F4715}" type="presParOf" srcId="{E0E22DA1-2F66-4B1E-ABAC-4F320E66B741}" destId="{311C525E-50BD-4D5F-9F74-73C9C45CB25D}" srcOrd="4" destOrd="0" presId="urn:microsoft.com/office/officeart/2005/8/layout/vProcess5"/>
    <dgm:cxn modelId="{A46D2487-A9AC-49DF-83CB-46E1128D3B64}" type="presParOf" srcId="{E0E22DA1-2F66-4B1E-ABAC-4F320E66B741}" destId="{0DADB4EA-666C-427D-9F76-C989F52B616D}" srcOrd="5" destOrd="0" presId="urn:microsoft.com/office/officeart/2005/8/layout/vProcess5"/>
    <dgm:cxn modelId="{7331CA48-97C1-4E53-93A9-CE9C3AD8B48B}" type="presParOf" srcId="{E0E22DA1-2F66-4B1E-ABAC-4F320E66B741}" destId="{2D5CACC5-FB2C-40F8-BF25-ECFB88BF3A05}" srcOrd="6" destOrd="0" presId="urn:microsoft.com/office/officeart/2005/8/layout/vProcess5"/>
    <dgm:cxn modelId="{422E488C-9692-4F8E-A018-29986861BFE8}" type="presParOf" srcId="{E0E22DA1-2F66-4B1E-ABAC-4F320E66B741}" destId="{75634DB3-5193-40DC-AF6D-9B69228A329C}" srcOrd="7" destOrd="0" presId="urn:microsoft.com/office/officeart/2005/8/layout/vProcess5"/>
    <dgm:cxn modelId="{B21380AC-2E57-4821-990A-93AEC0368AC8}" type="presParOf" srcId="{E0E22DA1-2F66-4B1E-ABAC-4F320E66B741}" destId="{2E5B9E67-8C28-43CC-B342-0F9E35D08CBA}" srcOrd="8" destOrd="0" presId="urn:microsoft.com/office/officeart/2005/8/layout/vProcess5"/>
    <dgm:cxn modelId="{8AB5E347-D208-49D6-A8D6-121114855674}" type="presParOf" srcId="{E0E22DA1-2F66-4B1E-ABAC-4F320E66B741}" destId="{68FA728C-7527-4B3E-AA99-678FF335BB34}" srcOrd="9" destOrd="0" presId="urn:microsoft.com/office/officeart/2005/8/layout/vProcess5"/>
    <dgm:cxn modelId="{A54811E2-F039-4ED1-8A80-89175516AFF6}" type="presParOf" srcId="{E0E22DA1-2F66-4B1E-ABAC-4F320E66B741}" destId="{3A3C363F-FE83-4CB1-9BAC-116DC972D1C5}" srcOrd="10" destOrd="0" presId="urn:microsoft.com/office/officeart/2005/8/layout/vProcess5"/>
    <dgm:cxn modelId="{76A54678-8146-422E-AC83-39EAC3D9CE52}" type="presParOf" srcId="{E0E22DA1-2F66-4B1E-ABAC-4F320E66B741}" destId="{43B264F6-B462-4FBC-98A6-EAD59475CCC4}"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AA333A-BE7B-4BBC-B42F-C9102E0FC39D}" type="doc">
      <dgm:prSet loTypeId="urn:microsoft.com/office/officeart/2005/8/layout/hProcess9" loCatId="process" qsTypeId="urn:microsoft.com/office/officeart/2005/8/quickstyle/simple1" qsCatId="simple" csTypeId="urn:microsoft.com/office/officeart/2005/8/colors/accent2_2" csCatId="accent2"/>
      <dgm:spPr/>
      <dgm:t>
        <a:bodyPr/>
        <a:lstStyle/>
        <a:p>
          <a:endParaRPr lang="en-BE"/>
        </a:p>
      </dgm:t>
    </dgm:pt>
    <dgm:pt modelId="{D14666BB-4628-431C-B287-4B719B2D9B91}">
      <dgm:prSet/>
      <dgm:spPr/>
      <dgm:t>
        <a:bodyPr/>
        <a:lstStyle/>
        <a:p>
          <a:r>
            <a:rPr lang="en-GB"/>
            <a:t>Παρέχει δομημένους, προσβάσιμους πόρους που οι εκπαιδευόμενοι της ΕΕΚ μπορούν να μελετήσουν με το δικό τους ρυθμό πριν από την τάξη, μεγιστοποιώντας το χρόνο που διαθέτουν για πρακτική εφαρμογή.</a:t>
          </a:r>
          <a:endParaRPr lang="en-BE"/>
        </a:p>
      </dgm:t>
    </dgm:pt>
    <dgm:pt modelId="{0F858D77-AFE7-491F-A277-8E29E16624EF}" type="parTrans" cxnId="{3E60920E-5DF0-4A89-A3E1-FDAF915CF642}">
      <dgm:prSet/>
      <dgm:spPr/>
      <dgm:t>
        <a:bodyPr/>
        <a:lstStyle/>
        <a:p>
          <a:endParaRPr lang="en-BE"/>
        </a:p>
      </dgm:t>
    </dgm:pt>
    <dgm:pt modelId="{685D5508-56FA-42A9-8647-7BFB0B70E0EC}" type="sibTrans" cxnId="{3E60920E-5DF0-4A89-A3E1-FDAF915CF642}">
      <dgm:prSet/>
      <dgm:spPr/>
      <dgm:t>
        <a:bodyPr/>
        <a:lstStyle/>
        <a:p>
          <a:endParaRPr lang="en-BE"/>
        </a:p>
      </dgm:t>
    </dgm:pt>
    <dgm:pt modelId="{E9350BFC-CDE0-4903-BE7D-9ADEB9975127}">
      <dgm:prSet/>
      <dgm:spPr/>
      <dgm:t>
        <a:bodyPr/>
        <a:lstStyle/>
        <a:p>
          <a:r>
            <a:rPr lang="en-GB"/>
            <a:t>Διευκολύνει τη διαδραστική, μαθητοκεντρική μάθηση προσφέροντας εργαλεία για εμπλοκή και συνεργασία.</a:t>
          </a:r>
          <a:endParaRPr lang="en-BE"/>
        </a:p>
      </dgm:t>
    </dgm:pt>
    <dgm:pt modelId="{8580267D-9D5F-40F1-B0AE-276DDAC211B4}" type="parTrans" cxnId="{42210ABC-9BC0-4465-B200-23DE0CC88BF1}">
      <dgm:prSet/>
      <dgm:spPr/>
      <dgm:t>
        <a:bodyPr/>
        <a:lstStyle/>
        <a:p>
          <a:endParaRPr lang="en-BE"/>
        </a:p>
      </dgm:t>
    </dgm:pt>
    <dgm:pt modelId="{86075602-F8FF-47D3-AD98-C26F152D3676}" type="sibTrans" cxnId="{42210ABC-9BC0-4465-B200-23DE0CC88BF1}">
      <dgm:prSet/>
      <dgm:spPr/>
      <dgm:t>
        <a:bodyPr/>
        <a:lstStyle/>
        <a:p>
          <a:endParaRPr lang="en-BE"/>
        </a:p>
      </dgm:t>
    </dgm:pt>
    <dgm:pt modelId="{B7C4A9ED-2687-4AEA-8B02-6323B150CE65}">
      <dgm:prSet/>
      <dgm:spPr/>
      <dgm:t>
        <a:bodyPr/>
        <a:lstStyle/>
        <a:p>
          <a:r>
            <a:rPr lang="en-GB"/>
            <a:t>Ενισχύει την ικανότητα των εκπαιδευτών να παρακολουθούν την πρόοδο και να παρέχουν εξατομικευμένη υποστήριξη, απαραίτητη για ποικίλες επαγγελματικές δεξιότητες</a:t>
          </a:r>
          <a:endParaRPr lang="en-BE"/>
        </a:p>
      </dgm:t>
    </dgm:pt>
    <dgm:pt modelId="{0F983C3F-83ED-4E6B-82AC-45FACD085FE4}" type="parTrans" cxnId="{181D9941-677E-46D2-9B64-E62254FFA103}">
      <dgm:prSet/>
      <dgm:spPr/>
      <dgm:t>
        <a:bodyPr/>
        <a:lstStyle/>
        <a:p>
          <a:endParaRPr lang="en-BE"/>
        </a:p>
      </dgm:t>
    </dgm:pt>
    <dgm:pt modelId="{4BC077C4-FBB3-4550-97DF-E1B799952ED5}" type="sibTrans" cxnId="{181D9941-677E-46D2-9B64-E62254FFA103}">
      <dgm:prSet/>
      <dgm:spPr/>
      <dgm:t>
        <a:bodyPr/>
        <a:lstStyle/>
        <a:p>
          <a:endParaRPr lang="en-BE"/>
        </a:p>
      </dgm:t>
    </dgm:pt>
    <dgm:pt modelId="{22A27F16-C6C6-407C-9BA8-2F11538EEFBA}" type="pres">
      <dgm:prSet presAssocID="{90AA333A-BE7B-4BBC-B42F-C9102E0FC39D}" presName="CompostProcess" presStyleCnt="0">
        <dgm:presLayoutVars>
          <dgm:dir/>
          <dgm:resizeHandles val="exact"/>
        </dgm:presLayoutVars>
      </dgm:prSet>
      <dgm:spPr/>
    </dgm:pt>
    <dgm:pt modelId="{3CBA8024-D0F7-4615-BDD5-A1BC8CC51B46}" type="pres">
      <dgm:prSet presAssocID="{90AA333A-BE7B-4BBC-B42F-C9102E0FC39D}" presName="arrow" presStyleLbl="bgShp" presStyleIdx="0" presStyleCnt="1" custLinFactNeighborX="1385" custLinFactNeighborY="35995"/>
      <dgm:spPr/>
    </dgm:pt>
    <dgm:pt modelId="{C3E1B2B9-5D38-4374-A43D-73E0957411FB}" type="pres">
      <dgm:prSet presAssocID="{90AA333A-BE7B-4BBC-B42F-C9102E0FC39D}" presName="linearProcess" presStyleCnt="0"/>
      <dgm:spPr/>
    </dgm:pt>
    <dgm:pt modelId="{5D3CECF1-EBB6-4CB3-B870-CB11BC89BDF5}" type="pres">
      <dgm:prSet presAssocID="{D14666BB-4628-431C-B287-4B719B2D9B91}" presName="textNode" presStyleLbl="node1" presStyleIdx="0" presStyleCnt="3">
        <dgm:presLayoutVars>
          <dgm:bulletEnabled val="1"/>
        </dgm:presLayoutVars>
      </dgm:prSet>
      <dgm:spPr/>
    </dgm:pt>
    <dgm:pt modelId="{7A0A4DDD-9EE8-4323-BF4E-99B6DC61BAF3}" type="pres">
      <dgm:prSet presAssocID="{685D5508-56FA-42A9-8647-7BFB0B70E0EC}" presName="sibTrans" presStyleCnt="0"/>
      <dgm:spPr/>
    </dgm:pt>
    <dgm:pt modelId="{68FC50E9-EEAC-4497-A087-B4DFB22BA052}" type="pres">
      <dgm:prSet presAssocID="{E9350BFC-CDE0-4903-BE7D-9ADEB9975127}" presName="textNode" presStyleLbl="node1" presStyleIdx="1" presStyleCnt="3">
        <dgm:presLayoutVars>
          <dgm:bulletEnabled val="1"/>
        </dgm:presLayoutVars>
      </dgm:prSet>
      <dgm:spPr/>
    </dgm:pt>
    <dgm:pt modelId="{B99EC3E5-F1DC-468F-95DC-059C23BE337B}" type="pres">
      <dgm:prSet presAssocID="{86075602-F8FF-47D3-AD98-C26F152D3676}" presName="sibTrans" presStyleCnt="0"/>
      <dgm:spPr/>
    </dgm:pt>
    <dgm:pt modelId="{72FC196D-937F-4FB2-BFAA-6C4C3497FC4A}" type="pres">
      <dgm:prSet presAssocID="{B7C4A9ED-2687-4AEA-8B02-6323B150CE65}" presName="textNode" presStyleLbl="node1" presStyleIdx="2" presStyleCnt="3">
        <dgm:presLayoutVars>
          <dgm:bulletEnabled val="1"/>
        </dgm:presLayoutVars>
      </dgm:prSet>
      <dgm:spPr/>
    </dgm:pt>
  </dgm:ptLst>
  <dgm:cxnLst>
    <dgm:cxn modelId="{3E60920E-5DF0-4A89-A3E1-FDAF915CF642}" srcId="{90AA333A-BE7B-4BBC-B42F-C9102E0FC39D}" destId="{D14666BB-4628-431C-B287-4B719B2D9B91}" srcOrd="0" destOrd="0" parTransId="{0F858D77-AFE7-491F-A277-8E29E16624EF}" sibTransId="{685D5508-56FA-42A9-8647-7BFB0B70E0EC}"/>
    <dgm:cxn modelId="{181D9941-677E-46D2-9B64-E62254FFA103}" srcId="{90AA333A-BE7B-4BBC-B42F-C9102E0FC39D}" destId="{B7C4A9ED-2687-4AEA-8B02-6323B150CE65}" srcOrd="2" destOrd="0" parTransId="{0F983C3F-83ED-4E6B-82AC-45FACD085FE4}" sibTransId="{4BC077C4-FBB3-4550-97DF-E1B799952ED5}"/>
    <dgm:cxn modelId="{02657C4E-CE0D-49F1-96EF-A5A9863B5746}" type="presOf" srcId="{B7C4A9ED-2687-4AEA-8B02-6323B150CE65}" destId="{72FC196D-937F-4FB2-BFAA-6C4C3497FC4A}" srcOrd="0" destOrd="0" presId="urn:microsoft.com/office/officeart/2005/8/layout/hProcess9"/>
    <dgm:cxn modelId="{F53AB258-B0DD-45A1-B6AF-6D4A7934DE91}" type="presOf" srcId="{E9350BFC-CDE0-4903-BE7D-9ADEB9975127}" destId="{68FC50E9-EEAC-4497-A087-B4DFB22BA052}" srcOrd="0" destOrd="0" presId="urn:microsoft.com/office/officeart/2005/8/layout/hProcess9"/>
    <dgm:cxn modelId="{42210ABC-9BC0-4465-B200-23DE0CC88BF1}" srcId="{90AA333A-BE7B-4BBC-B42F-C9102E0FC39D}" destId="{E9350BFC-CDE0-4903-BE7D-9ADEB9975127}" srcOrd="1" destOrd="0" parTransId="{8580267D-9D5F-40F1-B0AE-276DDAC211B4}" sibTransId="{86075602-F8FF-47D3-AD98-C26F152D3676}"/>
    <dgm:cxn modelId="{0DA4B5DF-E89B-4029-9407-27079CA5252C}" type="presOf" srcId="{D14666BB-4628-431C-B287-4B719B2D9B91}" destId="{5D3CECF1-EBB6-4CB3-B870-CB11BC89BDF5}" srcOrd="0" destOrd="0" presId="urn:microsoft.com/office/officeart/2005/8/layout/hProcess9"/>
    <dgm:cxn modelId="{19E20FFC-D637-4D7D-8BEB-A50D1617F141}" type="presOf" srcId="{90AA333A-BE7B-4BBC-B42F-C9102E0FC39D}" destId="{22A27F16-C6C6-407C-9BA8-2F11538EEFBA}" srcOrd="0" destOrd="0" presId="urn:microsoft.com/office/officeart/2005/8/layout/hProcess9"/>
    <dgm:cxn modelId="{A6F2EFE7-57AE-4131-A39F-14E867C40E7C}" type="presParOf" srcId="{22A27F16-C6C6-407C-9BA8-2F11538EEFBA}" destId="{3CBA8024-D0F7-4615-BDD5-A1BC8CC51B46}" srcOrd="0" destOrd="0" presId="urn:microsoft.com/office/officeart/2005/8/layout/hProcess9"/>
    <dgm:cxn modelId="{1A439489-A318-4658-A648-E8A8765CCC07}" type="presParOf" srcId="{22A27F16-C6C6-407C-9BA8-2F11538EEFBA}" destId="{C3E1B2B9-5D38-4374-A43D-73E0957411FB}" srcOrd="1" destOrd="0" presId="urn:microsoft.com/office/officeart/2005/8/layout/hProcess9"/>
    <dgm:cxn modelId="{803516D0-2EFF-44CE-A9F5-4EADB80C4BD4}" type="presParOf" srcId="{C3E1B2B9-5D38-4374-A43D-73E0957411FB}" destId="{5D3CECF1-EBB6-4CB3-B870-CB11BC89BDF5}" srcOrd="0" destOrd="0" presId="urn:microsoft.com/office/officeart/2005/8/layout/hProcess9"/>
    <dgm:cxn modelId="{22C854B5-AA88-44FE-941A-69C63F15088B}" type="presParOf" srcId="{C3E1B2B9-5D38-4374-A43D-73E0957411FB}" destId="{7A0A4DDD-9EE8-4323-BF4E-99B6DC61BAF3}" srcOrd="1" destOrd="0" presId="urn:microsoft.com/office/officeart/2005/8/layout/hProcess9"/>
    <dgm:cxn modelId="{25587AC1-7E9C-4592-9D88-C897EEBB263F}" type="presParOf" srcId="{C3E1B2B9-5D38-4374-A43D-73E0957411FB}" destId="{68FC50E9-EEAC-4497-A087-B4DFB22BA052}" srcOrd="2" destOrd="0" presId="urn:microsoft.com/office/officeart/2005/8/layout/hProcess9"/>
    <dgm:cxn modelId="{72145F34-216E-4C91-AAEA-CE724D7F7368}" type="presParOf" srcId="{C3E1B2B9-5D38-4374-A43D-73E0957411FB}" destId="{B99EC3E5-F1DC-468F-95DC-059C23BE337B}" srcOrd="3" destOrd="0" presId="urn:microsoft.com/office/officeart/2005/8/layout/hProcess9"/>
    <dgm:cxn modelId="{4CD5A4E5-CC21-4BF4-8E9C-7569630F89E2}" type="presParOf" srcId="{C3E1B2B9-5D38-4374-A43D-73E0957411FB}" destId="{72FC196D-937F-4FB2-BFAA-6C4C3497FC4A}"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282DB-DD4C-4EAB-A659-F9BA9094D6DC}" type="doc">
      <dgm:prSet loTypeId="urn:microsoft.com/office/officeart/2009/3/layout/StepUpProcess" loCatId="process" qsTypeId="urn:microsoft.com/office/officeart/2005/8/quickstyle/simple1" qsCatId="simple" csTypeId="urn:microsoft.com/office/officeart/2005/8/colors/accent2_2" csCatId="accent2"/>
      <dgm:spPr/>
      <dgm:t>
        <a:bodyPr/>
        <a:lstStyle/>
        <a:p>
          <a:endParaRPr lang="en-US"/>
        </a:p>
      </dgm:t>
    </dgm:pt>
    <dgm:pt modelId="{9D26DCBB-9D5F-4697-9A0C-8FF7B8C56FC7}">
      <dgm:prSet custT="1"/>
      <dgm:spPr/>
      <dgm:t>
        <a:bodyPr/>
        <a:lstStyle/>
        <a:p>
          <a:r>
            <a:rPr lang="en-US" sz="1100"/>
            <a:t>Η εφαρμογή ενός LMS σε ανεστραμμένες τάξεις φιλοξενεί ποικίλα μαθησιακά στυλ, εξασφαλίζοντας ότι κάθε μαθητής μπορεί να ασχοληθεί με το περιεχόμενο με τον τρόπο που του ταιριάζει καλύτερα.</a:t>
          </a:r>
        </a:p>
      </dgm:t>
    </dgm:pt>
    <dgm:pt modelId="{19264698-E51F-458E-8FC8-A6C1A1E9D4E5}" type="parTrans" cxnId="{D43BAD74-63BB-4AB2-A910-B37F3AFB1436}">
      <dgm:prSet/>
      <dgm:spPr/>
      <dgm:t>
        <a:bodyPr/>
        <a:lstStyle/>
        <a:p>
          <a:endParaRPr lang="en-US" sz="2800"/>
        </a:p>
      </dgm:t>
    </dgm:pt>
    <dgm:pt modelId="{DF660922-8AC6-42BF-9476-9277339A17D5}" type="sibTrans" cxnId="{D43BAD74-63BB-4AB2-A910-B37F3AFB1436}">
      <dgm:prSet phldrT="1" phldr="0"/>
      <dgm:spPr/>
    </dgm:pt>
    <dgm:pt modelId="{42CD0A80-767C-4A41-B531-DE7D56F8FAEE}">
      <dgm:prSet custT="1"/>
      <dgm:spPr/>
      <dgm:t>
        <a:bodyPr/>
        <a:lstStyle/>
        <a:p>
          <a:r>
            <a:rPr lang="en-US" sz="1100"/>
            <a:t>Η πλατφόρμα ενθαρρύνει τη συνεργασία των μαθητών προσφέροντας εργαλεία για ομαδικές συζητήσεις και κοινόχρηστους πόρους.</a:t>
          </a:r>
        </a:p>
      </dgm:t>
    </dgm:pt>
    <dgm:pt modelId="{0481750B-C8B5-4431-BF0A-FEC45804D44B}" type="parTrans" cxnId="{58AE8642-3118-4695-8C5A-3C6C09AE36EC}">
      <dgm:prSet/>
      <dgm:spPr/>
      <dgm:t>
        <a:bodyPr/>
        <a:lstStyle/>
        <a:p>
          <a:endParaRPr lang="en-US" sz="2800"/>
        </a:p>
      </dgm:t>
    </dgm:pt>
    <dgm:pt modelId="{21C08C63-FFDA-4D80-87E6-2AD1415911BA}" type="sibTrans" cxnId="{58AE8642-3118-4695-8C5A-3C6C09AE36EC}">
      <dgm:prSet phldrT="2" phldr="0"/>
      <dgm:spPr/>
    </dgm:pt>
    <dgm:pt modelId="{0B04EFF1-F281-462E-8F34-CE343D57C1F0}">
      <dgm:prSet custT="1"/>
      <dgm:spPr/>
      <dgm:t>
        <a:bodyPr/>
        <a:lstStyle/>
        <a:p>
          <a:r>
            <a:rPr lang="en-US" sz="1100"/>
            <a:t>Παρέχει κλιμακούμενες λύσεις για τη διαχείριση περιεχομένου, διευκολύνοντας την οργάνωση και τη διανομή εκπαιδευτικού υλικού.</a:t>
          </a:r>
        </a:p>
      </dgm:t>
    </dgm:pt>
    <dgm:pt modelId="{7D546FB0-B04E-4AC9-A760-FF9553D1E92D}" type="parTrans" cxnId="{A436DA3A-680D-4B91-8843-FBADC32A8166}">
      <dgm:prSet/>
      <dgm:spPr/>
      <dgm:t>
        <a:bodyPr/>
        <a:lstStyle/>
        <a:p>
          <a:endParaRPr lang="en-US" sz="2800"/>
        </a:p>
      </dgm:t>
    </dgm:pt>
    <dgm:pt modelId="{B47ECA0B-65E5-44A4-8027-19537F7526AB}" type="sibTrans" cxnId="{A436DA3A-680D-4B91-8843-FBADC32A8166}">
      <dgm:prSet phldrT="3" phldr="0"/>
      <dgm:spPr/>
    </dgm:pt>
    <dgm:pt modelId="{FE0B08EC-83FC-41F2-9C64-A3A0F8800F9F}">
      <dgm:prSet custT="1"/>
      <dgm:spPr/>
      <dgm:t>
        <a:bodyPr/>
        <a:lstStyle/>
        <a:p>
          <a:r>
            <a:rPr lang="en-US" sz="1100" dirty="0"/>
            <a:t>Τα λεπτομερή αναλυτικά στοιχεία που προσφέρονται από το LMS παρακολουθούν τη δέσμευση και την απόδοση των μαθητών, δίνοντας στους εκπαιδευτικούς πληροφορίες για το πώς να προσαρμόσουν τις στρατηγικές διδασκαλίας.</a:t>
          </a:r>
        </a:p>
      </dgm:t>
    </dgm:pt>
    <dgm:pt modelId="{71F371A5-672A-44BE-ACB6-DC968C0D7D90}" type="parTrans" cxnId="{0B266510-67FD-422B-A9AB-A09C4C69CFA3}">
      <dgm:prSet/>
      <dgm:spPr/>
      <dgm:t>
        <a:bodyPr/>
        <a:lstStyle/>
        <a:p>
          <a:endParaRPr lang="en-US" sz="2800"/>
        </a:p>
      </dgm:t>
    </dgm:pt>
    <dgm:pt modelId="{0F06A810-9E6C-4885-AEB0-04C9F6E19BFC}" type="sibTrans" cxnId="{0B266510-67FD-422B-A9AB-A09C4C69CFA3}">
      <dgm:prSet phldrT="4" phldr="0"/>
      <dgm:spPr/>
    </dgm:pt>
    <dgm:pt modelId="{BBAA0C16-71E6-4928-B0B5-A8D85A4CCBD5}">
      <dgm:prSet custT="1"/>
      <dgm:spPr/>
      <dgm:t>
        <a:bodyPr/>
        <a:lstStyle/>
        <a:p>
          <a:r>
            <a:rPr lang="en-US" sz="1100" dirty="0"/>
            <a:t>Αυτό επιτρέπει την προσαρμογή της διδασκαλίας ώστε να ανταποκρίνεται αποτελεσματικότερα στις μαθησιακές ανάγκες του κάθε μαθητή.</a:t>
          </a:r>
        </a:p>
      </dgm:t>
    </dgm:pt>
    <dgm:pt modelId="{A02A428B-9B0F-418D-B750-71B2BF1A3144}" type="parTrans" cxnId="{A9ACBCD3-4F37-4AA5-B9C3-5845C221BEF2}">
      <dgm:prSet/>
      <dgm:spPr/>
      <dgm:t>
        <a:bodyPr/>
        <a:lstStyle/>
        <a:p>
          <a:endParaRPr lang="en-US" sz="2800"/>
        </a:p>
      </dgm:t>
    </dgm:pt>
    <dgm:pt modelId="{6665E592-6D1F-46BF-AE2E-FF8EA2CBEDA7}" type="sibTrans" cxnId="{A9ACBCD3-4F37-4AA5-B9C3-5845C221BEF2}">
      <dgm:prSet phldrT="5" phldr="0"/>
      <dgm:spPr/>
    </dgm:pt>
    <dgm:pt modelId="{4DAB5CC2-43B1-4BB0-A2EA-73AEA40F4A50}" type="pres">
      <dgm:prSet presAssocID="{315282DB-DD4C-4EAB-A659-F9BA9094D6DC}" presName="rootnode" presStyleCnt="0">
        <dgm:presLayoutVars>
          <dgm:chMax/>
          <dgm:chPref/>
          <dgm:dir/>
          <dgm:animLvl val="lvl"/>
        </dgm:presLayoutVars>
      </dgm:prSet>
      <dgm:spPr/>
    </dgm:pt>
    <dgm:pt modelId="{4120727B-EE97-4FC7-818D-AF0FDF06ABF0}" type="pres">
      <dgm:prSet presAssocID="{9D26DCBB-9D5F-4697-9A0C-8FF7B8C56FC7}" presName="composite" presStyleCnt="0"/>
      <dgm:spPr/>
    </dgm:pt>
    <dgm:pt modelId="{21ADEEF1-F2AF-4E5B-AC29-007705C6CA1F}" type="pres">
      <dgm:prSet presAssocID="{9D26DCBB-9D5F-4697-9A0C-8FF7B8C56FC7}" presName="LShape" presStyleLbl="alignNode1" presStyleIdx="0" presStyleCnt="9"/>
      <dgm:spPr/>
    </dgm:pt>
    <dgm:pt modelId="{3A5337D7-B7E1-42A5-B1E8-9E9C8B5AA36D}" type="pres">
      <dgm:prSet presAssocID="{9D26DCBB-9D5F-4697-9A0C-8FF7B8C56FC7}" presName="ParentText" presStyleLbl="revTx" presStyleIdx="0" presStyleCnt="5">
        <dgm:presLayoutVars>
          <dgm:chMax val="0"/>
          <dgm:chPref val="0"/>
          <dgm:bulletEnabled val="1"/>
        </dgm:presLayoutVars>
      </dgm:prSet>
      <dgm:spPr/>
    </dgm:pt>
    <dgm:pt modelId="{EBD0ACDC-4908-4129-B420-A4343E1F247C}" type="pres">
      <dgm:prSet presAssocID="{9D26DCBB-9D5F-4697-9A0C-8FF7B8C56FC7}" presName="Triangle" presStyleLbl="alignNode1" presStyleIdx="1" presStyleCnt="9"/>
      <dgm:spPr/>
    </dgm:pt>
    <dgm:pt modelId="{149E46AC-117D-41C9-83E4-552BACFEFFDA}" type="pres">
      <dgm:prSet presAssocID="{DF660922-8AC6-42BF-9476-9277339A17D5}" presName="sibTrans" presStyleCnt="0"/>
      <dgm:spPr/>
    </dgm:pt>
    <dgm:pt modelId="{23415028-7B4E-4BEE-9A17-DB7E5C6C09F3}" type="pres">
      <dgm:prSet presAssocID="{DF660922-8AC6-42BF-9476-9277339A17D5}" presName="space" presStyleCnt="0"/>
      <dgm:spPr/>
    </dgm:pt>
    <dgm:pt modelId="{83882203-26A2-483D-91C3-EF7334A21343}" type="pres">
      <dgm:prSet presAssocID="{42CD0A80-767C-4A41-B531-DE7D56F8FAEE}" presName="composite" presStyleCnt="0"/>
      <dgm:spPr/>
    </dgm:pt>
    <dgm:pt modelId="{C7579027-9FB3-4F16-B842-8CB6B16A90A9}" type="pres">
      <dgm:prSet presAssocID="{42CD0A80-767C-4A41-B531-DE7D56F8FAEE}" presName="LShape" presStyleLbl="alignNode1" presStyleIdx="2" presStyleCnt="9"/>
      <dgm:spPr/>
    </dgm:pt>
    <dgm:pt modelId="{61BBCF6C-96D0-43A6-B184-A0D9E4D4E65F}" type="pres">
      <dgm:prSet presAssocID="{42CD0A80-767C-4A41-B531-DE7D56F8FAEE}" presName="ParentText" presStyleLbl="revTx" presStyleIdx="1" presStyleCnt="5">
        <dgm:presLayoutVars>
          <dgm:chMax val="0"/>
          <dgm:chPref val="0"/>
          <dgm:bulletEnabled val="1"/>
        </dgm:presLayoutVars>
      </dgm:prSet>
      <dgm:spPr/>
    </dgm:pt>
    <dgm:pt modelId="{AB458B74-1200-46EF-9438-230075E0F716}" type="pres">
      <dgm:prSet presAssocID="{42CD0A80-767C-4A41-B531-DE7D56F8FAEE}" presName="Triangle" presStyleLbl="alignNode1" presStyleIdx="3" presStyleCnt="9"/>
      <dgm:spPr/>
    </dgm:pt>
    <dgm:pt modelId="{943B510C-FA73-4A81-AFBB-3A46E8CA719A}" type="pres">
      <dgm:prSet presAssocID="{21C08C63-FFDA-4D80-87E6-2AD1415911BA}" presName="sibTrans" presStyleCnt="0"/>
      <dgm:spPr/>
    </dgm:pt>
    <dgm:pt modelId="{79DE3397-69F5-4176-A510-981BA88C31A1}" type="pres">
      <dgm:prSet presAssocID="{21C08C63-FFDA-4D80-87E6-2AD1415911BA}" presName="space" presStyleCnt="0"/>
      <dgm:spPr/>
    </dgm:pt>
    <dgm:pt modelId="{F9076302-6973-4990-9FD4-C869B98CE22A}" type="pres">
      <dgm:prSet presAssocID="{0B04EFF1-F281-462E-8F34-CE343D57C1F0}" presName="composite" presStyleCnt="0"/>
      <dgm:spPr/>
    </dgm:pt>
    <dgm:pt modelId="{B4AB1A01-F93A-4013-B717-49E60EB5C4AC}" type="pres">
      <dgm:prSet presAssocID="{0B04EFF1-F281-462E-8F34-CE343D57C1F0}" presName="LShape" presStyleLbl="alignNode1" presStyleIdx="4" presStyleCnt="9"/>
      <dgm:spPr/>
    </dgm:pt>
    <dgm:pt modelId="{F9CA55BA-AE9C-49F6-A850-90050BAA12C2}" type="pres">
      <dgm:prSet presAssocID="{0B04EFF1-F281-462E-8F34-CE343D57C1F0}" presName="ParentText" presStyleLbl="revTx" presStyleIdx="2" presStyleCnt="5">
        <dgm:presLayoutVars>
          <dgm:chMax val="0"/>
          <dgm:chPref val="0"/>
          <dgm:bulletEnabled val="1"/>
        </dgm:presLayoutVars>
      </dgm:prSet>
      <dgm:spPr/>
    </dgm:pt>
    <dgm:pt modelId="{EBBFFDDA-593E-4728-87E5-D5EB1F26C880}" type="pres">
      <dgm:prSet presAssocID="{0B04EFF1-F281-462E-8F34-CE343D57C1F0}" presName="Triangle" presStyleLbl="alignNode1" presStyleIdx="5" presStyleCnt="9"/>
      <dgm:spPr/>
    </dgm:pt>
    <dgm:pt modelId="{2088A840-9A94-4F97-8EA3-94C6FD761F16}" type="pres">
      <dgm:prSet presAssocID="{B47ECA0B-65E5-44A4-8027-19537F7526AB}" presName="sibTrans" presStyleCnt="0"/>
      <dgm:spPr/>
    </dgm:pt>
    <dgm:pt modelId="{D35D1FAD-BECB-48CF-BFF1-EFE22A165260}" type="pres">
      <dgm:prSet presAssocID="{B47ECA0B-65E5-44A4-8027-19537F7526AB}" presName="space" presStyleCnt="0"/>
      <dgm:spPr/>
    </dgm:pt>
    <dgm:pt modelId="{0645C0DD-E28D-4ACF-8498-5F586FA200C9}" type="pres">
      <dgm:prSet presAssocID="{FE0B08EC-83FC-41F2-9C64-A3A0F8800F9F}" presName="composite" presStyleCnt="0"/>
      <dgm:spPr/>
    </dgm:pt>
    <dgm:pt modelId="{342D5495-9B45-4995-AEF3-B137B8261078}" type="pres">
      <dgm:prSet presAssocID="{FE0B08EC-83FC-41F2-9C64-A3A0F8800F9F}" presName="LShape" presStyleLbl="alignNode1" presStyleIdx="6" presStyleCnt="9"/>
      <dgm:spPr/>
    </dgm:pt>
    <dgm:pt modelId="{F6B0E312-9CC5-4492-8674-3418733B91D8}" type="pres">
      <dgm:prSet presAssocID="{FE0B08EC-83FC-41F2-9C64-A3A0F8800F9F}" presName="ParentText" presStyleLbl="revTx" presStyleIdx="3" presStyleCnt="5">
        <dgm:presLayoutVars>
          <dgm:chMax val="0"/>
          <dgm:chPref val="0"/>
          <dgm:bulletEnabled val="1"/>
        </dgm:presLayoutVars>
      </dgm:prSet>
      <dgm:spPr/>
    </dgm:pt>
    <dgm:pt modelId="{2C676269-722D-449E-9278-7D84C5D3C5F5}" type="pres">
      <dgm:prSet presAssocID="{FE0B08EC-83FC-41F2-9C64-A3A0F8800F9F}" presName="Triangle" presStyleLbl="alignNode1" presStyleIdx="7" presStyleCnt="9"/>
      <dgm:spPr/>
    </dgm:pt>
    <dgm:pt modelId="{94FE7223-7881-4A05-B4B2-DCF5B6A3FEB8}" type="pres">
      <dgm:prSet presAssocID="{0F06A810-9E6C-4885-AEB0-04C9F6E19BFC}" presName="sibTrans" presStyleCnt="0"/>
      <dgm:spPr/>
    </dgm:pt>
    <dgm:pt modelId="{E170EDE0-8112-419C-87CD-6A79A97846EC}" type="pres">
      <dgm:prSet presAssocID="{0F06A810-9E6C-4885-AEB0-04C9F6E19BFC}" presName="space" presStyleCnt="0"/>
      <dgm:spPr/>
    </dgm:pt>
    <dgm:pt modelId="{590C152A-EEF0-44A4-B973-17BBCD1F8AD8}" type="pres">
      <dgm:prSet presAssocID="{BBAA0C16-71E6-4928-B0B5-A8D85A4CCBD5}" presName="composite" presStyleCnt="0"/>
      <dgm:spPr/>
    </dgm:pt>
    <dgm:pt modelId="{5E754CE1-81FD-4DE1-B254-BD259C7289DC}" type="pres">
      <dgm:prSet presAssocID="{BBAA0C16-71E6-4928-B0B5-A8D85A4CCBD5}" presName="LShape" presStyleLbl="alignNode1" presStyleIdx="8" presStyleCnt="9"/>
      <dgm:spPr/>
    </dgm:pt>
    <dgm:pt modelId="{5C5A88D8-7025-4A77-ACBE-28F7D0A99AD2}" type="pres">
      <dgm:prSet presAssocID="{BBAA0C16-71E6-4928-B0B5-A8D85A4CCBD5}" presName="ParentText" presStyleLbl="revTx" presStyleIdx="4" presStyleCnt="5">
        <dgm:presLayoutVars>
          <dgm:chMax val="0"/>
          <dgm:chPref val="0"/>
          <dgm:bulletEnabled val="1"/>
        </dgm:presLayoutVars>
      </dgm:prSet>
      <dgm:spPr/>
    </dgm:pt>
  </dgm:ptLst>
  <dgm:cxnLst>
    <dgm:cxn modelId="{222ACB04-E8A7-459D-A155-5ACF63F737C1}" type="presOf" srcId="{42CD0A80-767C-4A41-B531-DE7D56F8FAEE}" destId="{61BBCF6C-96D0-43A6-B184-A0D9E4D4E65F}" srcOrd="0" destOrd="0" presId="urn:microsoft.com/office/officeart/2009/3/layout/StepUpProcess"/>
    <dgm:cxn modelId="{0B266510-67FD-422B-A9AB-A09C4C69CFA3}" srcId="{315282DB-DD4C-4EAB-A659-F9BA9094D6DC}" destId="{FE0B08EC-83FC-41F2-9C64-A3A0F8800F9F}" srcOrd="3" destOrd="0" parTransId="{71F371A5-672A-44BE-ACB6-DC968C0D7D90}" sibTransId="{0F06A810-9E6C-4885-AEB0-04C9F6E19BFC}"/>
    <dgm:cxn modelId="{A436DA3A-680D-4B91-8843-FBADC32A8166}" srcId="{315282DB-DD4C-4EAB-A659-F9BA9094D6DC}" destId="{0B04EFF1-F281-462E-8F34-CE343D57C1F0}" srcOrd="2" destOrd="0" parTransId="{7D546FB0-B04E-4AC9-A760-FF9553D1E92D}" sibTransId="{B47ECA0B-65E5-44A4-8027-19537F7526AB}"/>
    <dgm:cxn modelId="{58AE8642-3118-4695-8C5A-3C6C09AE36EC}" srcId="{315282DB-DD4C-4EAB-A659-F9BA9094D6DC}" destId="{42CD0A80-767C-4A41-B531-DE7D56F8FAEE}" srcOrd="1" destOrd="0" parTransId="{0481750B-C8B5-4431-BF0A-FEC45804D44B}" sibTransId="{21C08C63-FFDA-4D80-87E6-2AD1415911BA}"/>
    <dgm:cxn modelId="{D43BAD74-63BB-4AB2-A910-B37F3AFB1436}" srcId="{315282DB-DD4C-4EAB-A659-F9BA9094D6DC}" destId="{9D26DCBB-9D5F-4697-9A0C-8FF7B8C56FC7}" srcOrd="0" destOrd="0" parTransId="{19264698-E51F-458E-8FC8-A6C1A1E9D4E5}" sibTransId="{DF660922-8AC6-42BF-9476-9277339A17D5}"/>
    <dgm:cxn modelId="{8F517C8F-9169-4EE6-8846-75086AAB8F75}" type="presOf" srcId="{FE0B08EC-83FC-41F2-9C64-A3A0F8800F9F}" destId="{F6B0E312-9CC5-4492-8674-3418733B91D8}" srcOrd="0" destOrd="0" presId="urn:microsoft.com/office/officeart/2009/3/layout/StepUpProcess"/>
    <dgm:cxn modelId="{7BA6E5A7-6CEC-44CD-9DF4-24619F73B0EF}" type="presOf" srcId="{9D26DCBB-9D5F-4697-9A0C-8FF7B8C56FC7}" destId="{3A5337D7-B7E1-42A5-B1E8-9E9C8B5AA36D}" srcOrd="0" destOrd="0" presId="urn:microsoft.com/office/officeart/2009/3/layout/StepUpProcess"/>
    <dgm:cxn modelId="{06D128B7-5D5A-4069-BEC0-36AE87A94532}" type="presOf" srcId="{0B04EFF1-F281-462E-8F34-CE343D57C1F0}" destId="{F9CA55BA-AE9C-49F6-A850-90050BAA12C2}" srcOrd="0" destOrd="0" presId="urn:microsoft.com/office/officeart/2009/3/layout/StepUpProcess"/>
    <dgm:cxn modelId="{092557B9-A327-4BA4-AE41-6CEC932AE175}" type="presOf" srcId="{BBAA0C16-71E6-4928-B0B5-A8D85A4CCBD5}" destId="{5C5A88D8-7025-4A77-ACBE-28F7D0A99AD2}" srcOrd="0" destOrd="0" presId="urn:microsoft.com/office/officeart/2009/3/layout/StepUpProcess"/>
    <dgm:cxn modelId="{A9ACBCD3-4F37-4AA5-B9C3-5845C221BEF2}" srcId="{315282DB-DD4C-4EAB-A659-F9BA9094D6DC}" destId="{BBAA0C16-71E6-4928-B0B5-A8D85A4CCBD5}" srcOrd="4" destOrd="0" parTransId="{A02A428B-9B0F-418D-B750-71B2BF1A3144}" sibTransId="{6665E592-6D1F-46BF-AE2E-FF8EA2CBEDA7}"/>
    <dgm:cxn modelId="{A24C4FFE-BD12-472C-BDE3-50D3F49B28D6}" type="presOf" srcId="{315282DB-DD4C-4EAB-A659-F9BA9094D6DC}" destId="{4DAB5CC2-43B1-4BB0-A2EA-73AEA40F4A50}" srcOrd="0" destOrd="0" presId="urn:microsoft.com/office/officeart/2009/3/layout/StepUpProcess"/>
    <dgm:cxn modelId="{8ABCFF34-91CE-4758-BDF5-2800FFF36B6B}" type="presParOf" srcId="{4DAB5CC2-43B1-4BB0-A2EA-73AEA40F4A50}" destId="{4120727B-EE97-4FC7-818D-AF0FDF06ABF0}" srcOrd="0" destOrd="0" presId="urn:microsoft.com/office/officeart/2009/3/layout/StepUpProcess"/>
    <dgm:cxn modelId="{885D9307-3CA4-4436-BE47-CBFB654C7292}" type="presParOf" srcId="{4120727B-EE97-4FC7-818D-AF0FDF06ABF0}" destId="{21ADEEF1-F2AF-4E5B-AC29-007705C6CA1F}" srcOrd="0" destOrd="0" presId="urn:microsoft.com/office/officeart/2009/3/layout/StepUpProcess"/>
    <dgm:cxn modelId="{BC48222C-5E0B-44DF-96F9-15A49BAAB0B8}" type="presParOf" srcId="{4120727B-EE97-4FC7-818D-AF0FDF06ABF0}" destId="{3A5337D7-B7E1-42A5-B1E8-9E9C8B5AA36D}" srcOrd="1" destOrd="0" presId="urn:microsoft.com/office/officeart/2009/3/layout/StepUpProcess"/>
    <dgm:cxn modelId="{AF00610B-454D-41A0-9A62-552090C9B1BB}" type="presParOf" srcId="{4120727B-EE97-4FC7-818D-AF0FDF06ABF0}" destId="{EBD0ACDC-4908-4129-B420-A4343E1F247C}" srcOrd="2" destOrd="0" presId="urn:microsoft.com/office/officeart/2009/3/layout/StepUpProcess"/>
    <dgm:cxn modelId="{88ED01A0-E036-4093-A49B-31D318B6574E}" type="presParOf" srcId="{4DAB5CC2-43B1-4BB0-A2EA-73AEA40F4A50}" destId="{149E46AC-117D-41C9-83E4-552BACFEFFDA}" srcOrd="1" destOrd="0" presId="urn:microsoft.com/office/officeart/2009/3/layout/StepUpProcess"/>
    <dgm:cxn modelId="{DDFD1E36-4103-44BF-BA3A-339EFBCF683E}" type="presParOf" srcId="{149E46AC-117D-41C9-83E4-552BACFEFFDA}" destId="{23415028-7B4E-4BEE-9A17-DB7E5C6C09F3}" srcOrd="0" destOrd="0" presId="urn:microsoft.com/office/officeart/2009/3/layout/StepUpProcess"/>
    <dgm:cxn modelId="{51CB828A-10B1-4A0B-955E-E5D351CD5589}" type="presParOf" srcId="{4DAB5CC2-43B1-4BB0-A2EA-73AEA40F4A50}" destId="{83882203-26A2-483D-91C3-EF7334A21343}" srcOrd="2" destOrd="0" presId="urn:microsoft.com/office/officeart/2009/3/layout/StepUpProcess"/>
    <dgm:cxn modelId="{AD44399B-CDF3-4857-835D-28057CB59C01}" type="presParOf" srcId="{83882203-26A2-483D-91C3-EF7334A21343}" destId="{C7579027-9FB3-4F16-B842-8CB6B16A90A9}" srcOrd="0" destOrd="0" presId="urn:microsoft.com/office/officeart/2009/3/layout/StepUpProcess"/>
    <dgm:cxn modelId="{881E47C4-AF40-4DDD-AD46-321FD33561AF}" type="presParOf" srcId="{83882203-26A2-483D-91C3-EF7334A21343}" destId="{61BBCF6C-96D0-43A6-B184-A0D9E4D4E65F}" srcOrd="1" destOrd="0" presId="urn:microsoft.com/office/officeart/2009/3/layout/StepUpProcess"/>
    <dgm:cxn modelId="{1ACF2C5C-86D7-4CA3-9B69-070DE6A057A2}" type="presParOf" srcId="{83882203-26A2-483D-91C3-EF7334A21343}" destId="{AB458B74-1200-46EF-9438-230075E0F716}" srcOrd="2" destOrd="0" presId="urn:microsoft.com/office/officeart/2009/3/layout/StepUpProcess"/>
    <dgm:cxn modelId="{8D4C5AD4-8203-49C9-89A8-AEA909AC97D4}" type="presParOf" srcId="{4DAB5CC2-43B1-4BB0-A2EA-73AEA40F4A50}" destId="{943B510C-FA73-4A81-AFBB-3A46E8CA719A}" srcOrd="3" destOrd="0" presId="urn:microsoft.com/office/officeart/2009/3/layout/StepUpProcess"/>
    <dgm:cxn modelId="{90C50C88-B176-4FFF-BEF8-F5828E6C0E4E}" type="presParOf" srcId="{943B510C-FA73-4A81-AFBB-3A46E8CA719A}" destId="{79DE3397-69F5-4176-A510-981BA88C31A1}" srcOrd="0" destOrd="0" presId="urn:microsoft.com/office/officeart/2009/3/layout/StepUpProcess"/>
    <dgm:cxn modelId="{C78FA30C-32AC-4607-8C05-6E1D8808A1C1}" type="presParOf" srcId="{4DAB5CC2-43B1-4BB0-A2EA-73AEA40F4A50}" destId="{F9076302-6973-4990-9FD4-C869B98CE22A}" srcOrd="4" destOrd="0" presId="urn:microsoft.com/office/officeart/2009/3/layout/StepUpProcess"/>
    <dgm:cxn modelId="{49521B93-73DF-418B-A1D5-29C64250D3F8}" type="presParOf" srcId="{F9076302-6973-4990-9FD4-C869B98CE22A}" destId="{B4AB1A01-F93A-4013-B717-49E60EB5C4AC}" srcOrd="0" destOrd="0" presId="urn:microsoft.com/office/officeart/2009/3/layout/StepUpProcess"/>
    <dgm:cxn modelId="{BBB542E8-E059-49E1-9973-972EA724AF59}" type="presParOf" srcId="{F9076302-6973-4990-9FD4-C869B98CE22A}" destId="{F9CA55BA-AE9C-49F6-A850-90050BAA12C2}" srcOrd="1" destOrd="0" presId="urn:microsoft.com/office/officeart/2009/3/layout/StepUpProcess"/>
    <dgm:cxn modelId="{9A09A4C9-C0B7-444E-A887-F84FB071E8AC}" type="presParOf" srcId="{F9076302-6973-4990-9FD4-C869B98CE22A}" destId="{EBBFFDDA-593E-4728-87E5-D5EB1F26C880}" srcOrd="2" destOrd="0" presId="urn:microsoft.com/office/officeart/2009/3/layout/StepUpProcess"/>
    <dgm:cxn modelId="{D7AED7B6-68B5-44A4-97D3-1D385471F8C3}" type="presParOf" srcId="{4DAB5CC2-43B1-4BB0-A2EA-73AEA40F4A50}" destId="{2088A840-9A94-4F97-8EA3-94C6FD761F16}" srcOrd="5" destOrd="0" presId="urn:microsoft.com/office/officeart/2009/3/layout/StepUpProcess"/>
    <dgm:cxn modelId="{FABD05E9-FD9C-42F1-8858-277F87F9CB7E}" type="presParOf" srcId="{2088A840-9A94-4F97-8EA3-94C6FD761F16}" destId="{D35D1FAD-BECB-48CF-BFF1-EFE22A165260}" srcOrd="0" destOrd="0" presId="urn:microsoft.com/office/officeart/2009/3/layout/StepUpProcess"/>
    <dgm:cxn modelId="{8DFC2EA3-7CA1-4B7F-B5E7-4B24C830BC79}" type="presParOf" srcId="{4DAB5CC2-43B1-4BB0-A2EA-73AEA40F4A50}" destId="{0645C0DD-E28D-4ACF-8498-5F586FA200C9}" srcOrd="6" destOrd="0" presId="urn:microsoft.com/office/officeart/2009/3/layout/StepUpProcess"/>
    <dgm:cxn modelId="{4FD6A591-08CE-4943-8F76-91342881585C}" type="presParOf" srcId="{0645C0DD-E28D-4ACF-8498-5F586FA200C9}" destId="{342D5495-9B45-4995-AEF3-B137B8261078}" srcOrd="0" destOrd="0" presId="urn:microsoft.com/office/officeart/2009/3/layout/StepUpProcess"/>
    <dgm:cxn modelId="{0C96548E-E9CA-4F28-845B-D0F82921487F}" type="presParOf" srcId="{0645C0DD-E28D-4ACF-8498-5F586FA200C9}" destId="{F6B0E312-9CC5-4492-8674-3418733B91D8}" srcOrd="1" destOrd="0" presId="urn:microsoft.com/office/officeart/2009/3/layout/StepUpProcess"/>
    <dgm:cxn modelId="{20A0A931-3966-40D6-82CC-28F0F6E700FD}" type="presParOf" srcId="{0645C0DD-E28D-4ACF-8498-5F586FA200C9}" destId="{2C676269-722D-449E-9278-7D84C5D3C5F5}" srcOrd="2" destOrd="0" presId="urn:microsoft.com/office/officeart/2009/3/layout/StepUpProcess"/>
    <dgm:cxn modelId="{1C6AE99C-49A3-43B9-AF2B-1836E9305904}" type="presParOf" srcId="{4DAB5CC2-43B1-4BB0-A2EA-73AEA40F4A50}" destId="{94FE7223-7881-4A05-B4B2-DCF5B6A3FEB8}" srcOrd="7" destOrd="0" presId="urn:microsoft.com/office/officeart/2009/3/layout/StepUpProcess"/>
    <dgm:cxn modelId="{F3D30833-E91B-4FF6-97B2-057573AA6C99}" type="presParOf" srcId="{94FE7223-7881-4A05-B4B2-DCF5B6A3FEB8}" destId="{E170EDE0-8112-419C-87CD-6A79A97846EC}" srcOrd="0" destOrd="0" presId="urn:microsoft.com/office/officeart/2009/3/layout/StepUpProcess"/>
    <dgm:cxn modelId="{C027B32C-5B4A-4D79-BE0A-03C34CB4C5FC}" type="presParOf" srcId="{4DAB5CC2-43B1-4BB0-A2EA-73AEA40F4A50}" destId="{590C152A-EEF0-44A4-B973-17BBCD1F8AD8}" srcOrd="8" destOrd="0" presId="urn:microsoft.com/office/officeart/2009/3/layout/StepUpProcess"/>
    <dgm:cxn modelId="{75359FF7-4422-4DD4-AFD2-BCCE7816EFD1}" type="presParOf" srcId="{590C152A-EEF0-44A4-B973-17BBCD1F8AD8}" destId="{5E754CE1-81FD-4DE1-B254-BD259C7289DC}" srcOrd="0" destOrd="0" presId="urn:microsoft.com/office/officeart/2009/3/layout/StepUpProcess"/>
    <dgm:cxn modelId="{72ABAA58-4F3A-49BD-8A61-86D005FFF165}" type="presParOf" srcId="{590C152A-EEF0-44A4-B973-17BBCD1F8AD8}" destId="{5C5A88D8-7025-4A77-ACBE-28F7D0A99AD2}"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F01185-B6B3-4AC1-8083-B50E6353105C}"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BE"/>
        </a:p>
      </dgm:t>
    </dgm:pt>
    <dgm:pt modelId="{212A8567-D973-46DE-9708-469F77D49AF4}">
      <dgm:prSet/>
      <dgm:spPr/>
      <dgm:t>
        <a:bodyPr/>
        <a:lstStyle/>
        <a:p>
          <a:r>
            <a:rPr lang="en-GB" b="1"/>
            <a:t>Διαχείριση περιεχομένου πριν από την τάξη</a:t>
          </a:r>
          <a:r>
            <a:rPr lang="en-GB"/>
            <a:t>: Οι εκπαιδευτικοί μπορούν να οργανώνουν και να προγραμματίζουν βίντεο, οδηγούς διδασκαλίας και πρωτόκολλα ασφαλείας που οι μαθητές μπορούν να εξετάσουν εκ των προτέρων.</a:t>
          </a:r>
          <a:endParaRPr lang="en-BE"/>
        </a:p>
      </dgm:t>
    </dgm:pt>
    <dgm:pt modelId="{403A107D-40CB-462D-8800-739D48127466}" type="parTrans" cxnId="{C72C78F9-EB58-45EA-8CEE-6C2890378557}">
      <dgm:prSet/>
      <dgm:spPr/>
      <dgm:t>
        <a:bodyPr/>
        <a:lstStyle/>
        <a:p>
          <a:endParaRPr lang="en-BE"/>
        </a:p>
      </dgm:t>
    </dgm:pt>
    <dgm:pt modelId="{65AF72FA-19BD-4F24-91CD-D270AB041524}" type="sibTrans" cxnId="{C72C78F9-EB58-45EA-8CEE-6C2890378557}">
      <dgm:prSet/>
      <dgm:spPr/>
      <dgm:t>
        <a:bodyPr/>
        <a:lstStyle/>
        <a:p>
          <a:endParaRPr lang="en-BE"/>
        </a:p>
      </dgm:t>
    </dgm:pt>
    <dgm:pt modelId="{C5B40D34-8169-4BE2-81B0-C49E54641A1E}">
      <dgm:prSet/>
      <dgm:spPr/>
      <dgm:t>
        <a:bodyPr/>
        <a:lstStyle/>
        <a:p>
          <a:r>
            <a:rPr lang="en-GB" dirty="0"/>
            <a:t>Πα</a:t>
          </a:r>
          <a:r>
            <a:rPr lang="en-GB" dirty="0" err="1"/>
            <a:t>ράδειγμ</a:t>
          </a:r>
          <a:r>
            <a:rPr lang="en-GB" dirty="0"/>
            <a:t>α: </a:t>
          </a:r>
          <a:r>
            <a:rPr lang="el-GR" dirty="0"/>
            <a:t>προετοιμασία των σπουδαστών </a:t>
          </a:r>
          <a:r>
            <a:rPr lang="en-GB" dirty="0" err="1"/>
            <a:t>γι</a:t>
          </a:r>
          <a:r>
            <a:rPr lang="en-GB" dirty="0"/>
            <a:t>α την πρακτική άσκηση διάγνωσης στην τάξη.</a:t>
          </a:r>
          <a:endParaRPr lang="en-BE" dirty="0"/>
        </a:p>
      </dgm:t>
    </dgm:pt>
    <dgm:pt modelId="{64ECEDFB-28D6-4753-98A7-104D88C95B09}" type="parTrans" cxnId="{500A16C9-CDE8-4831-9B3E-543618B8F9C4}">
      <dgm:prSet/>
      <dgm:spPr/>
      <dgm:t>
        <a:bodyPr/>
        <a:lstStyle/>
        <a:p>
          <a:endParaRPr lang="en-BE"/>
        </a:p>
      </dgm:t>
    </dgm:pt>
    <dgm:pt modelId="{96111068-F047-4B90-9347-D20A49C4873E}" type="sibTrans" cxnId="{500A16C9-CDE8-4831-9B3E-543618B8F9C4}">
      <dgm:prSet/>
      <dgm:spPr/>
      <dgm:t>
        <a:bodyPr/>
        <a:lstStyle/>
        <a:p>
          <a:endParaRPr lang="en-BE"/>
        </a:p>
      </dgm:t>
    </dgm:pt>
    <dgm:pt modelId="{7215A395-78EB-4A5A-854D-3D5A2B9E50E7}">
      <dgm:prSet/>
      <dgm:spPr/>
      <dgm:t>
        <a:bodyPr/>
        <a:lstStyle/>
        <a:p>
          <a:r>
            <a:rPr lang="en-GB" b="1"/>
            <a:t>Αυτοαξιολόγηση και κουίζ δεξιοτήτων</a:t>
          </a:r>
          <a:r>
            <a:rPr lang="en-GB"/>
            <a:t>: Οι εκπαιδευτικοί μπορούν να χρησιμοποιούν κουίζ του LMS για να ελέγχουν την κατανόηση των θεμελιωδών γνώσεων των μαθητών πριν από την τάξη, διασφαλίζοντας ότι είναι έτοιμοι για την πρακτική εξάσκηση.</a:t>
          </a:r>
          <a:endParaRPr lang="en-BE"/>
        </a:p>
      </dgm:t>
    </dgm:pt>
    <dgm:pt modelId="{FDD0DF24-1A7E-40D3-BCB4-7C7D4C2498F8}" type="parTrans" cxnId="{8B2A2BC5-4709-4F12-B956-E55B082BAB07}">
      <dgm:prSet/>
      <dgm:spPr/>
      <dgm:t>
        <a:bodyPr/>
        <a:lstStyle/>
        <a:p>
          <a:endParaRPr lang="en-BE"/>
        </a:p>
      </dgm:t>
    </dgm:pt>
    <dgm:pt modelId="{C12B1F19-DE20-48D4-98BC-85AE4F130040}" type="sibTrans" cxnId="{8B2A2BC5-4709-4F12-B956-E55B082BAB07}">
      <dgm:prSet/>
      <dgm:spPr/>
      <dgm:t>
        <a:bodyPr/>
        <a:lstStyle/>
        <a:p>
          <a:endParaRPr lang="en-BE"/>
        </a:p>
      </dgm:t>
    </dgm:pt>
    <dgm:pt modelId="{CE5278A2-746D-4BC8-B281-F5590502FF9C}">
      <dgm:prSet/>
      <dgm:spPr/>
      <dgm:t>
        <a:bodyPr/>
        <a:lstStyle/>
        <a:p>
          <a:r>
            <a:rPr lang="en-GB" dirty="0"/>
            <a:t>Πα</a:t>
          </a:r>
          <a:r>
            <a:rPr lang="en-GB" dirty="0" err="1"/>
            <a:t>ράδειγμ</a:t>
          </a:r>
          <a:r>
            <a:rPr lang="en-GB" dirty="0"/>
            <a:t>α: </a:t>
          </a:r>
          <a:r>
            <a:rPr lang="el-GR" dirty="0"/>
            <a:t>προετοιμασία των σπουδαστών </a:t>
          </a:r>
          <a:r>
            <a:rPr lang="en-GB" dirty="0" err="1"/>
            <a:t>γι</a:t>
          </a:r>
          <a:r>
            <a:rPr lang="en-GB" dirty="0"/>
            <a:t>α μια πρακτική συνεδρία μαγειρικής.</a:t>
          </a:r>
          <a:endParaRPr lang="en-BE" dirty="0"/>
        </a:p>
      </dgm:t>
    </dgm:pt>
    <dgm:pt modelId="{6468D293-530F-4751-A34C-F6B07F8154A8}" type="parTrans" cxnId="{305AE529-BEA8-4979-89D5-5544F1F9C74E}">
      <dgm:prSet/>
      <dgm:spPr/>
      <dgm:t>
        <a:bodyPr/>
        <a:lstStyle/>
        <a:p>
          <a:endParaRPr lang="en-BE"/>
        </a:p>
      </dgm:t>
    </dgm:pt>
    <dgm:pt modelId="{F661D954-1898-4E39-8124-07253372A6A3}" type="sibTrans" cxnId="{305AE529-BEA8-4979-89D5-5544F1F9C74E}">
      <dgm:prSet/>
      <dgm:spPr/>
      <dgm:t>
        <a:bodyPr/>
        <a:lstStyle/>
        <a:p>
          <a:endParaRPr lang="en-BE"/>
        </a:p>
      </dgm:t>
    </dgm:pt>
    <dgm:pt modelId="{8BB42441-61F4-40C0-85BF-21E0F5A4D599}">
      <dgm:prSet/>
      <dgm:spPr/>
      <dgm:t>
        <a:bodyPr/>
        <a:lstStyle/>
        <a:p>
          <a:r>
            <a:rPr lang="en-GB" b="1"/>
            <a:t>Πίνακες συζητήσεων και συνεργασία μεταξύ ομοτίμων</a:t>
          </a:r>
          <a:r>
            <a:rPr lang="en-GB"/>
            <a:t>: Οι καθηγητές μπορούν να δώσουν τη δυνατότητα στους μαθητές να συζητήσουν τις προκλήσεις, να μοιραστούν πόρους ή να υποβάλουν ερωτήσεις σχετικά με το υλικό πριν από την τάξη.</a:t>
          </a:r>
          <a:endParaRPr lang="en-BE"/>
        </a:p>
      </dgm:t>
    </dgm:pt>
    <dgm:pt modelId="{DB55AD21-E028-4A10-AEAB-F10B5FA7F095}" type="parTrans" cxnId="{802CCE0E-4757-41B1-8FD0-5D05F108C106}">
      <dgm:prSet/>
      <dgm:spPr/>
      <dgm:t>
        <a:bodyPr/>
        <a:lstStyle/>
        <a:p>
          <a:endParaRPr lang="en-BE"/>
        </a:p>
      </dgm:t>
    </dgm:pt>
    <dgm:pt modelId="{C07DBEC7-9C15-4D77-8062-1DCE85171990}" type="sibTrans" cxnId="{802CCE0E-4757-41B1-8FD0-5D05F108C106}">
      <dgm:prSet/>
      <dgm:spPr/>
      <dgm:t>
        <a:bodyPr/>
        <a:lstStyle/>
        <a:p>
          <a:endParaRPr lang="en-BE"/>
        </a:p>
      </dgm:t>
    </dgm:pt>
    <dgm:pt modelId="{C025924A-E32E-4D9A-B656-FE85890A92B0}">
      <dgm:prSet/>
      <dgm:spPr/>
      <dgm:t>
        <a:bodyPr/>
        <a:lstStyle/>
        <a:p>
          <a:r>
            <a:rPr lang="en-GB"/>
            <a:t>Παράδειγμα: στο φόρουμ του LMS αφού παρακολουθήσουν ένα βίντεο για την εγκατάσταση σωλήνων.</a:t>
          </a:r>
          <a:endParaRPr lang="en-BE"/>
        </a:p>
      </dgm:t>
    </dgm:pt>
    <dgm:pt modelId="{7D843DE5-A7DC-4570-8E83-A6A0EFACEDAA}" type="parTrans" cxnId="{0C59EB0C-C670-4511-9AAC-AA1E4DC3B124}">
      <dgm:prSet/>
      <dgm:spPr/>
      <dgm:t>
        <a:bodyPr/>
        <a:lstStyle/>
        <a:p>
          <a:endParaRPr lang="en-BE"/>
        </a:p>
      </dgm:t>
    </dgm:pt>
    <dgm:pt modelId="{C51189F7-16AB-4F83-90C4-8E3F2E49E470}" type="sibTrans" cxnId="{0C59EB0C-C670-4511-9AAC-AA1E4DC3B124}">
      <dgm:prSet/>
      <dgm:spPr/>
      <dgm:t>
        <a:bodyPr/>
        <a:lstStyle/>
        <a:p>
          <a:endParaRPr lang="en-BE"/>
        </a:p>
      </dgm:t>
    </dgm:pt>
    <dgm:pt modelId="{7626CBAC-66EB-4E39-A7BC-F3FECE8D6CFC}">
      <dgm:prSet/>
      <dgm:spPr/>
      <dgm:t>
        <a:bodyPr/>
        <a:lstStyle/>
        <a:p>
          <a:r>
            <a:rPr lang="en-GB" b="1"/>
            <a:t>Υποβολή εργασιών και ανατροφοδότηση δεξιοτήτων</a:t>
          </a:r>
          <a:r>
            <a:rPr lang="en-GB"/>
            <a:t>: Οι σπουδαστές υποβάλλουν βίντεο εξάσκησης ή φωτογραφίες της δουλειάς τους για επανεξέταση από τον εκπαιδευτή, προωθώντας τη συνεχή βελτίωση.</a:t>
          </a:r>
          <a:endParaRPr lang="en-BE"/>
        </a:p>
      </dgm:t>
    </dgm:pt>
    <dgm:pt modelId="{98303082-74D4-4C93-9253-E2C746D5FE0D}" type="parTrans" cxnId="{6C35CDBA-9F02-42F3-82A7-9BCBCB581AF5}">
      <dgm:prSet/>
      <dgm:spPr/>
      <dgm:t>
        <a:bodyPr/>
        <a:lstStyle/>
        <a:p>
          <a:endParaRPr lang="en-BE"/>
        </a:p>
      </dgm:t>
    </dgm:pt>
    <dgm:pt modelId="{98FE3291-0D3D-4375-A215-D77206541FB6}" type="sibTrans" cxnId="{6C35CDBA-9F02-42F3-82A7-9BCBCB581AF5}">
      <dgm:prSet/>
      <dgm:spPr/>
      <dgm:t>
        <a:bodyPr/>
        <a:lstStyle/>
        <a:p>
          <a:endParaRPr lang="en-BE"/>
        </a:p>
      </dgm:t>
    </dgm:pt>
    <dgm:pt modelId="{938D66FB-0A93-46DF-8C09-3D8DFB50F5B6}">
      <dgm:prSet/>
      <dgm:spPr/>
      <dgm:t>
        <a:bodyPr/>
        <a:lstStyle/>
        <a:p>
          <a:r>
            <a:rPr lang="en-GB" dirty="0"/>
            <a:t>Πα</a:t>
          </a:r>
          <a:r>
            <a:rPr lang="en-GB" dirty="0" err="1"/>
            <a:t>ράδειγμ</a:t>
          </a:r>
          <a:r>
            <a:rPr lang="en-GB" dirty="0"/>
            <a:t>α: </a:t>
          </a:r>
          <a:r>
            <a:rPr lang="el-GR" dirty="0"/>
            <a:t>μ</a:t>
          </a:r>
          <a:r>
            <a:rPr lang="en-GB" dirty="0"/>
            <a:t>α</a:t>
          </a:r>
          <a:r>
            <a:rPr lang="en-GB" dirty="0" err="1"/>
            <a:t>θητές</a:t>
          </a:r>
          <a:r>
            <a:rPr lang="en-GB" dirty="0"/>
            <a:t> </a:t>
          </a:r>
          <a:r>
            <a:rPr lang="en-GB" dirty="0" err="1"/>
            <a:t>ξυλουργών</a:t>
          </a:r>
          <a:r>
            <a:rPr lang="en-GB" dirty="0"/>
            <a:t> υποβ</a:t>
          </a:r>
          <a:r>
            <a:rPr lang="en-GB" dirty="0" err="1"/>
            <a:t>άλλουν</a:t>
          </a:r>
          <a:r>
            <a:rPr lang="en-GB" dirty="0"/>
            <a:t> </a:t>
          </a:r>
          <a:r>
            <a:rPr lang="en-GB" dirty="0" err="1"/>
            <a:t>εικόνες</a:t>
          </a:r>
          <a:r>
            <a:rPr lang="en-GB" dirty="0"/>
            <a:t> από </a:t>
          </a:r>
          <a:r>
            <a:rPr lang="en-GB" dirty="0" err="1"/>
            <a:t>τις</a:t>
          </a:r>
          <a:r>
            <a:rPr lang="en-GB" dirty="0"/>
            <a:t> α</a:t>
          </a:r>
          <a:r>
            <a:rPr lang="en-GB" dirty="0" err="1"/>
            <a:t>σκήσεις</a:t>
          </a:r>
          <a:r>
            <a:rPr lang="en-GB" dirty="0"/>
            <a:t> κατα</a:t>
          </a:r>
          <a:r>
            <a:rPr lang="en-GB" dirty="0" err="1"/>
            <a:t>σκευής</a:t>
          </a:r>
          <a:r>
            <a:rPr lang="en-GB" dirty="0"/>
            <a:t> α</a:t>
          </a:r>
          <a:r>
            <a:rPr lang="en-GB" dirty="0" err="1"/>
            <a:t>ρμών</a:t>
          </a:r>
          <a:r>
            <a:rPr lang="en-GB" dirty="0"/>
            <a:t> και λαμβ</a:t>
          </a:r>
          <a:r>
            <a:rPr lang="en-GB" dirty="0" err="1"/>
            <a:t>άνουν</a:t>
          </a:r>
          <a:r>
            <a:rPr lang="en-GB" dirty="0"/>
            <a:t> ανα</a:t>
          </a:r>
          <a:r>
            <a:rPr lang="en-GB" dirty="0" err="1"/>
            <a:t>τροφοδότηση</a:t>
          </a:r>
          <a:r>
            <a:rPr lang="en-GB" dirty="0"/>
            <a:t> </a:t>
          </a:r>
          <a:r>
            <a:rPr lang="en-GB" dirty="0" err="1"/>
            <a:t>σχετικά</a:t>
          </a:r>
          <a:r>
            <a:rPr lang="en-GB" dirty="0"/>
            <a:t> </a:t>
          </a:r>
          <a:r>
            <a:rPr lang="en-GB" dirty="0" err="1"/>
            <a:t>με</a:t>
          </a:r>
          <a:r>
            <a:rPr lang="en-GB" dirty="0"/>
            <a:t> </a:t>
          </a:r>
          <a:r>
            <a:rPr lang="en-GB" dirty="0" err="1"/>
            <a:t>την</a:t>
          </a:r>
          <a:r>
            <a:rPr lang="en-GB" dirty="0"/>
            <a:t> α</a:t>
          </a:r>
          <a:r>
            <a:rPr lang="en-GB" dirty="0" err="1"/>
            <a:t>κρί</a:t>
          </a:r>
          <a:r>
            <a:rPr lang="en-GB" dirty="0"/>
            <a:t>βεια και την τεχνική.</a:t>
          </a:r>
          <a:endParaRPr lang="en-BE" dirty="0"/>
        </a:p>
      </dgm:t>
    </dgm:pt>
    <dgm:pt modelId="{CE14EAD0-E35B-47E3-ABD1-0CB028676128}" type="parTrans" cxnId="{421EBA78-DF28-4EBA-A9EA-78E4CA6935D1}">
      <dgm:prSet/>
      <dgm:spPr/>
      <dgm:t>
        <a:bodyPr/>
        <a:lstStyle/>
        <a:p>
          <a:endParaRPr lang="en-BE"/>
        </a:p>
      </dgm:t>
    </dgm:pt>
    <dgm:pt modelId="{9624791F-E713-4E51-A603-906F0807913F}" type="sibTrans" cxnId="{421EBA78-DF28-4EBA-A9EA-78E4CA6935D1}">
      <dgm:prSet/>
      <dgm:spPr/>
      <dgm:t>
        <a:bodyPr/>
        <a:lstStyle/>
        <a:p>
          <a:endParaRPr lang="en-BE"/>
        </a:p>
      </dgm:t>
    </dgm:pt>
    <dgm:pt modelId="{9498BEAD-E233-4482-BDAA-5BAA812FC7AA}">
      <dgm:prSet/>
      <dgm:spPr/>
      <dgm:t>
        <a:bodyPr/>
        <a:lstStyle/>
        <a:p>
          <a:r>
            <a:rPr lang="en-GB" b="1"/>
            <a:t>Παρακολούθηση προόδου και ανάλυση</a:t>
          </a:r>
          <a:r>
            <a:rPr lang="en-GB"/>
            <a:t>: Οι καθηγητές μπορούν να χρησιμοποιούν τα αναλυτικά στοιχεία του LMS για να παρακολουθούν τους πόρους στους οποίους οι μαθητές είχαν πρόσβαση, τους οποίους ολοκλήρωσαν και με τους οποίους δυσκολεύτηκαν, επιτρέποντας τη στοχευμένη υποστήριξη.</a:t>
          </a:r>
          <a:endParaRPr lang="en-BE"/>
        </a:p>
      </dgm:t>
    </dgm:pt>
    <dgm:pt modelId="{99333B82-7306-426A-80B1-A51EC5958C15}" type="parTrans" cxnId="{E493B619-FFD4-4679-8D8C-F4382BE5FFD1}">
      <dgm:prSet/>
      <dgm:spPr/>
      <dgm:t>
        <a:bodyPr/>
        <a:lstStyle/>
        <a:p>
          <a:endParaRPr lang="en-BE"/>
        </a:p>
      </dgm:t>
    </dgm:pt>
    <dgm:pt modelId="{27030E90-2CAF-44A0-8AAD-B85B303042A6}" type="sibTrans" cxnId="{E493B619-FFD4-4679-8D8C-F4382BE5FFD1}">
      <dgm:prSet/>
      <dgm:spPr/>
      <dgm:t>
        <a:bodyPr/>
        <a:lstStyle/>
        <a:p>
          <a:endParaRPr lang="en-BE"/>
        </a:p>
      </dgm:t>
    </dgm:pt>
    <dgm:pt modelId="{FABB5683-D3DE-4FC8-8BD1-7AB8BBE85427}">
      <dgm:prSet/>
      <dgm:spPr/>
      <dgm:t>
        <a:bodyPr/>
        <a:lstStyle/>
        <a:p>
          <a:r>
            <a:rPr lang="en-GB" dirty="0"/>
            <a:t>Πα</a:t>
          </a:r>
          <a:r>
            <a:rPr lang="en-GB" dirty="0" err="1"/>
            <a:t>ράδειγμ</a:t>
          </a:r>
          <a:r>
            <a:rPr lang="en-GB" dirty="0"/>
            <a:t>α: </a:t>
          </a:r>
          <a:r>
            <a:rPr lang="el-GR" dirty="0"/>
            <a:t>έ</a:t>
          </a:r>
          <a:r>
            <a:rPr lang="en-GB" dirty="0"/>
            <a:t>νας </a:t>
          </a:r>
          <a:r>
            <a:rPr lang="en-GB" dirty="0" err="1"/>
            <a:t>εκ</a:t>
          </a:r>
          <a:r>
            <a:rPr lang="en-GB" dirty="0"/>
            <a:t>παιδευτής συγκόλλησης παρακολουθεί ποιοι σπουδαστές ολοκλήρωσαν τις ενότητες εκπαίδευσης σε θέματα ασφάλειας και παρέχει πρόσθετη υποστήριξη σε όσους δεν το έκαναν.</a:t>
          </a:r>
          <a:endParaRPr lang="en-BE" dirty="0"/>
        </a:p>
      </dgm:t>
    </dgm:pt>
    <dgm:pt modelId="{F2E52E25-A800-4907-B3F6-352ED4EF6BA7}" type="parTrans" cxnId="{5E27F781-909A-4C3C-94CA-5DA01348AB73}">
      <dgm:prSet/>
      <dgm:spPr/>
      <dgm:t>
        <a:bodyPr/>
        <a:lstStyle/>
        <a:p>
          <a:endParaRPr lang="en-BE"/>
        </a:p>
      </dgm:t>
    </dgm:pt>
    <dgm:pt modelId="{FD63AC8E-019D-48C3-BA11-06B4913B2039}" type="sibTrans" cxnId="{5E27F781-909A-4C3C-94CA-5DA01348AB73}">
      <dgm:prSet/>
      <dgm:spPr/>
      <dgm:t>
        <a:bodyPr/>
        <a:lstStyle/>
        <a:p>
          <a:endParaRPr lang="en-BE"/>
        </a:p>
      </dgm:t>
    </dgm:pt>
    <dgm:pt modelId="{74DFE42A-CFCE-4EBE-B183-388AEAABE76D}" type="pres">
      <dgm:prSet presAssocID="{B9F01185-B6B3-4AC1-8083-B50E6353105C}" presName="Name0" presStyleCnt="0">
        <dgm:presLayoutVars>
          <dgm:dir/>
          <dgm:animLvl val="lvl"/>
          <dgm:resizeHandles val="exact"/>
        </dgm:presLayoutVars>
      </dgm:prSet>
      <dgm:spPr/>
    </dgm:pt>
    <dgm:pt modelId="{6C33C910-86B8-40E8-80A3-736643D4BA0F}" type="pres">
      <dgm:prSet presAssocID="{212A8567-D973-46DE-9708-469F77D49AF4}" presName="linNode" presStyleCnt="0"/>
      <dgm:spPr/>
    </dgm:pt>
    <dgm:pt modelId="{8BA40E08-A56D-4E4B-A410-C5EC38C8534E}" type="pres">
      <dgm:prSet presAssocID="{212A8567-D973-46DE-9708-469F77D49AF4}" presName="parentText" presStyleLbl="node1" presStyleIdx="0" presStyleCnt="5">
        <dgm:presLayoutVars>
          <dgm:chMax val="1"/>
          <dgm:bulletEnabled val="1"/>
        </dgm:presLayoutVars>
      </dgm:prSet>
      <dgm:spPr/>
    </dgm:pt>
    <dgm:pt modelId="{70A6CB03-5413-4E16-85E5-530D97C7603B}" type="pres">
      <dgm:prSet presAssocID="{212A8567-D973-46DE-9708-469F77D49AF4}" presName="descendantText" presStyleLbl="alignAccFollowNode1" presStyleIdx="0" presStyleCnt="5">
        <dgm:presLayoutVars>
          <dgm:bulletEnabled val="1"/>
        </dgm:presLayoutVars>
      </dgm:prSet>
      <dgm:spPr/>
    </dgm:pt>
    <dgm:pt modelId="{D3CAE7C2-9FCD-461A-BA43-6217EC28B46D}" type="pres">
      <dgm:prSet presAssocID="{65AF72FA-19BD-4F24-91CD-D270AB041524}" presName="sp" presStyleCnt="0"/>
      <dgm:spPr/>
    </dgm:pt>
    <dgm:pt modelId="{AC615E11-B4CF-422F-893E-565948EC43BC}" type="pres">
      <dgm:prSet presAssocID="{7215A395-78EB-4A5A-854D-3D5A2B9E50E7}" presName="linNode" presStyleCnt="0"/>
      <dgm:spPr/>
    </dgm:pt>
    <dgm:pt modelId="{1AED37B9-93C3-4CB3-A003-49C48D95F6BE}" type="pres">
      <dgm:prSet presAssocID="{7215A395-78EB-4A5A-854D-3D5A2B9E50E7}" presName="parentText" presStyleLbl="node1" presStyleIdx="1" presStyleCnt="5">
        <dgm:presLayoutVars>
          <dgm:chMax val="1"/>
          <dgm:bulletEnabled val="1"/>
        </dgm:presLayoutVars>
      </dgm:prSet>
      <dgm:spPr/>
    </dgm:pt>
    <dgm:pt modelId="{03291C57-7183-4082-9728-5BC2023A8416}" type="pres">
      <dgm:prSet presAssocID="{7215A395-78EB-4A5A-854D-3D5A2B9E50E7}" presName="descendantText" presStyleLbl="alignAccFollowNode1" presStyleIdx="1" presStyleCnt="5">
        <dgm:presLayoutVars>
          <dgm:bulletEnabled val="1"/>
        </dgm:presLayoutVars>
      </dgm:prSet>
      <dgm:spPr/>
    </dgm:pt>
    <dgm:pt modelId="{A0672B3D-06DA-4ACE-B8EB-4EACA4B5F853}" type="pres">
      <dgm:prSet presAssocID="{C12B1F19-DE20-48D4-98BC-85AE4F130040}" presName="sp" presStyleCnt="0"/>
      <dgm:spPr/>
    </dgm:pt>
    <dgm:pt modelId="{AA159078-24CC-417F-9BAF-2F055FF52AA3}" type="pres">
      <dgm:prSet presAssocID="{8BB42441-61F4-40C0-85BF-21E0F5A4D599}" presName="linNode" presStyleCnt="0"/>
      <dgm:spPr/>
    </dgm:pt>
    <dgm:pt modelId="{3DC8BA55-5FFC-491D-BCB5-8B118C0C9F4B}" type="pres">
      <dgm:prSet presAssocID="{8BB42441-61F4-40C0-85BF-21E0F5A4D599}" presName="parentText" presStyleLbl="node1" presStyleIdx="2" presStyleCnt="5">
        <dgm:presLayoutVars>
          <dgm:chMax val="1"/>
          <dgm:bulletEnabled val="1"/>
        </dgm:presLayoutVars>
      </dgm:prSet>
      <dgm:spPr/>
    </dgm:pt>
    <dgm:pt modelId="{EFF745D6-B832-4D2D-A519-506D784F269A}" type="pres">
      <dgm:prSet presAssocID="{8BB42441-61F4-40C0-85BF-21E0F5A4D599}" presName="descendantText" presStyleLbl="alignAccFollowNode1" presStyleIdx="2" presStyleCnt="5">
        <dgm:presLayoutVars>
          <dgm:bulletEnabled val="1"/>
        </dgm:presLayoutVars>
      </dgm:prSet>
      <dgm:spPr/>
    </dgm:pt>
    <dgm:pt modelId="{7BD1706A-A1D8-44EA-BD72-C99FB3078265}" type="pres">
      <dgm:prSet presAssocID="{C07DBEC7-9C15-4D77-8062-1DCE85171990}" presName="sp" presStyleCnt="0"/>
      <dgm:spPr/>
    </dgm:pt>
    <dgm:pt modelId="{02D3D5CA-CF9E-4FAD-A902-C213BBFB462E}" type="pres">
      <dgm:prSet presAssocID="{7626CBAC-66EB-4E39-A7BC-F3FECE8D6CFC}" presName="linNode" presStyleCnt="0"/>
      <dgm:spPr/>
    </dgm:pt>
    <dgm:pt modelId="{6581A08B-F5EF-4003-846E-ECB8EED817AC}" type="pres">
      <dgm:prSet presAssocID="{7626CBAC-66EB-4E39-A7BC-F3FECE8D6CFC}" presName="parentText" presStyleLbl="node1" presStyleIdx="3" presStyleCnt="5">
        <dgm:presLayoutVars>
          <dgm:chMax val="1"/>
          <dgm:bulletEnabled val="1"/>
        </dgm:presLayoutVars>
      </dgm:prSet>
      <dgm:spPr/>
    </dgm:pt>
    <dgm:pt modelId="{0C4C5B6E-50AE-4A9B-883D-4811ED74FF78}" type="pres">
      <dgm:prSet presAssocID="{7626CBAC-66EB-4E39-A7BC-F3FECE8D6CFC}" presName="descendantText" presStyleLbl="alignAccFollowNode1" presStyleIdx="3" presStyleCnt="5">
        <dgm:presLayoutVars>
          <dgm:bulletEnabled val="1"/>
        </dgm:presLayoutVars>
      </dgm:prSet>
      <dgm:spPr/>
    </dgm:pt>
    <dgm:pt modelId="{C1396CA2-7C92-4749-8190-0888A21A9DFC}" type="pres">
      <dgm:prSet presAssocID="{98FE3291-0D3D-4375-A215-D77206541FB6}" presName="sp" presStyleCnt="0"/>
      <dgm:spPr/>
    </dgm:pt>
    <dgm:pt modelId="{594D0090-1AB1-4216-94CF-089BD049B546}" type="pres">
      <dgm:prSet presAssocID="{9498BEAD-E233-4482-BDAA-5BAA812FC7AA}" presName="linNode" presStyleCnt="0"/>
      <dgm:spPr/>
    </dgm:pt>
    <dgm:pt modelId="{FE0D77F5-D8B5-4282-84CD-A4D6DBFE7A6B}" type="pres">
      <dgm:prSet presAssocID="{9498BEAD-E233-4482-BDAA-5BAA812FC7AA}" presName="parentText" presStyleLbl="node1" presStyleIdx="4" presStyleCnt="5">
        <dgm:presLayoutVars>
          <dgm:chMax val="1"/>
          <dgm:bulletEnabled val="1"/>
        </dgm:presLayoutVars>
      </dgm:prSet>
      <dgm:spPr/>
    </dgm:pt>
    <dgm:pt modelId="{6191C2E8-AA5A-4E2D-9124-4165627FC0FF}" type="pres">
      <dgm:prSet presAssocID="{9498BEAD-E233-4482-BDAA-5BAA812FC7AA}" presName="descendantText" presStyleLbl="alignAccFollowNode1" presStyleIdx="4" presStyleCnt="5">
        <dgm:presLayoutVars>
          <dgm:bulletEnabled val="1"/>
        </dgm:presLayoutVars>
      </dgm:prSet>
      <dgm:spPr/>
    </dgm:pt>
  </dgm:ptLst>
  <dgm:cxnLst>
    <dgm:cxn modelId="{0C59EB0C-C670-4511-9AAC-AA1E4DC3B124}" srcId="{8BB42441-61F4-40C0-85BF-21E0F5A4D599}" destId="{C025924A-E32E-4D9A-B656-FE85890A92B0}" srcOrd="0" destOrd="0" parTransId="{7D843DE5-A7DC-4570-8E83-A6A0EFACEDAA}" sibTransId="{C51189F7-16AB-4F83-90C4-8E3F2E49E470}"/>
    <dgm:cxn modelId="{802CCE0E-4757-41B1-8FD0-5D05F108C106}" srcId="{B9F01185-B6B3-4AC1-8083-B50E6353105C}" destId="{8BB42441-61F4-40C0-85BF-21E0F5A4D599}" srcOrd="2" destOrd="0" parTransId="{DB55AD21-E028-4A10-AEAB-F10B5FA7F095}" sibTransId="{C07DBEC7-9C15-4D77-8062-1DCE85171990}"/>
    <dgm:cxn modelId="{E493B619-FFD4-4679-8D8C-F4382BE5FFD1}" srcId="{B9F01185-B6B3-4AC1-8083-B50E6353105C}" destId="{9498BEAD-E233-4482-BDAA-5BAA812FC7AA}" srcOrd="4" destOrd="0" parTransId="{99333B82-7306-426A-80B1-A51EC5958C15}" sibTransId="{27030E90-2CAF-44A0-8AAD-B85B303042A6}"/>
    <dgm:cxn modelId="{9441401C-C0FC-4297-B23D-BC79574D4B3C}" type="presOf" srcId="{CE5278A2-746D-4BC8-B281-F5590502FF9C}" destId="{03291C57-7183-4082-9728-5BC2023A8416}" srcOrd="0" destOrd="0" presId="urn:microsoft.com/office/officeart/2005/8/layout/vList5"/>
    <dgm:cxn modelId="{680BD31E-D793-450A-ADA1-43E066D42BE6}" type="presOf" srcId="{8BB42441-61F4-40C0-85BF-21E0F5A4D599}" destId="{3DC8BA55-5FFC-491D-BCB5-8B118C0C9F4B}" srcOrd="0" destOrd="0" presId="urn:microsoft.com/office/officeart/2005/8/layout/vList5"/>
    <dgm:cxn modelId="{305AE529-BEA8-4979-89D5-5544F1F9C74E}" srcId="{7215A395-78EB-4A5A-854D-3D5A2B9E50E7}" destId="{CE5278A2-746D-4BC8-B281-F5590502FF9C}" srcOrd="0" destOrd="0" parTransId="{6468D293-530F-4751-A34C-F6B07F8154A8}" sibTransId="{F661D954-1898-4E39-8124-07253372A6A3}"/>
    <dgm:cxn modelId="{D8F78367-59AE-468A-9CC3-81DBA454281C}" type="presOf" srcId="{938D66FB-0A93-46DF-8C09-3D8DFB50F5B6}" destId="{0C4C5B6E-50AE-4A9B-883D-4811ED74FF78}" srcOrd="0" destOrd="0" presId="urn:microsoft.com/office/officeart/2005/8/layout/vList5"/>
    <dgm:cxn modelId="{3ABF3552-8771-4A56-A58F-15EC2F1DB792}" type="presOf" srcId="{C5B40D34-8169-4BE2-81B0-C49E54641A1E}" destId="{70A6CB03-5413-4E16-85E5-530D97C7603B}" srcOrd="0" destOrd="0" presId="urn:microsoft.com/office/officeart/2005/8/layout/vList5"/>
    <dgm:cxn modelId="{421EBA78-DF28-4EBA-A9EA-78E4CA6935D1}" srcId="{7626CBAC-66EB-4E39-A7BC-F3FECE8D6CFC}" destId="{938D66FB-0A93-46DF-8C09-3D8DFB50F5B6}" srcOrd="0" destOrd="0" parTransId="{CE14EAD0-E35B-47E3-ABD1-0CB028676128}" sibTransId="{9624791F-E713-4E51-A603-906F0807913F}"/>
    <dgm:cxn modelId="{C7F3A67D-37D6-42A0-8668-0FDD6C4A93C4}" type="presOf" srcId="{212A8567-D973-46DE-9708-469F77D49AF4}" destId="{8BA40E08-A56D-4E4B-A410-C5EC38C8534E}" srcOrd="0" destOrd="0" presId="urn:microsoft.com/office/officeart/2005/8/layout/vList5"/>
    <dgm:cxn modelId="{5E27F781-909A-4C3C-94CA-5DA01348AB73}" srcId="{9498BEAD-E233-4482-BDAA-5BAA812FC7AA}" destId="{FABB5683-D3DE-4FC8-8BD1-7AB8BBE85427}" srcOrd="0" destOrd="0" parTransId="{F2E52E25-A800-4907-B3F6-352ED4EF6BA7}" sibTransId="{FD63AC8E-019D-48C3-BA11-06B4913B2039}"/>
    <dgm:cxn modelId="{97EFDE84-78C1-48B7-B82C-36EDF704915B}" type="presOf" srcId="{7626CBAC-66EB-4E39-A7BC-F3FECE8D6CFC}" destId="{6581A08B-F5EF-4003-846E-ECB8EED817AC}" srcOrd="0" destOrd="0" presId="urn:microsoft.com/office/officeart/2005/8/layout/vList5"/>
    <dgm:cxn modelId="{2A260BA5-1CF7-414E-9A50-5188402E6ED4}" type="presOf" srcId="{9498BEAD-E233-4482-BDAA-5BAA812FC7AA}" destId="{FE0D77F5-D8B5-4282-84CD-A4D6DBFE7A6B}" srcOrd="0" destOrd="0" presId="urn:microsoft.com/office/officeart/2005/8/layout/vList5"/>
    <dgm:cxn modelId="{DADF0AA6-984B-4F6C-9D81-574FDE9C9B3C}" type="presOf" srcId="{7215A395-78EB-4A5A-854D-3D5A2B9E50E7}" destId="{1AED37B9-93C3-4CB3-A003-49C48D95F6BE}" srcOrd="0" destOrd="0" presId="urn:microsoft.com/office/officeart/2005/8/layout/vList5"/>
    <dgm:cxn modelId="{6C35CDBA-9F02-42F3-82A7-9BCBCB581AF5}" srcId="{B9F01185-B6B3-4AC1-8083-B50E6353105C}" destId="{7626CBAC-66EB-4E39-A7BC-F3FECE8D6CFC}" srcOrd="3" destOrd="0" parTransId="{98303082-74D4-4C93-9253-E2C746D5FE0D}" sibTransId="{98FE3291-0D3D-4375-A215-D77206541FB6}"/>
    <dgm:cxn modelId="{8B2A2BC5-4709-4F12-B956-E55B082BAB07}" srcId="{B9F01185-B6B3-4AC1-8083-B50E6353105C}" destId="{7215A395-78EB-4A5A-854D-3D5A2B9E50E7}" srcOrd="1" destOrd="0" parTransId="{FDD0DF24-1A7E-40D3-BCB4-7C7D4C2498F8}" sibTransId="{C12B1F19-DE20-48D4-98BC-85AE4F130040}"/>
    <dgm:cxn modelId="{500A16C9-CDE8-4831-9B3E-543618B8F9C4}" srcId="{212A8567-D973-46DE-9708-469F77D49AF4}" destId="{C5B40D34-8169-4BE2-81B0-C49E54641A1E}" srcOrd="0" destOrd="0" parTransId="{64ECEDFB-28D6-4753-98A7-104D88C95B09}" sibTransId="{96111068-F047-4B90-9347-D20A49C4873E}"/>
    <dgm:cxn modelId="{BD36DED3-88CA-4B79-88F8-AED91199D408}" type="presOf" srcId="{FABB5683-D3DE-4FC8-8BD1-7AB8BBE85427}" destId="{6191C2E8-AA5A-4E2D-9124-4165627FC0FF}" srcOrd="0" destOrd="0" presId="urn:microsoft.com/office/officeart/2005/8/layout/vList5"/>
    <dgm:cxn modelId="{E4BA20DF-EAFE-485B-8712-D2456E3E645C}" type="presOf" srcId="{B9F01185-B6B3-4AC1-8083-B50E6353105C}" destId="{74DFE42A-CFCE-4EBE-B183-388AEAABE76D}" srcOrd="0" destOrd="0" presId="urn:microsoft.com/office/officeart/2005/8/layout/vList5"/>
    <dgm:cxn modelId="{BF67DFDF-1089-469B-9157-88A8486123AB}" type="presOf" srcId="{C025924A-E32E-4D9A-B656-FE85890A92B0}" destId="{EFF745D6-B832-4D2D-A519-506D784F269A}" srcOrd="0" destOrd="0" presId="urn:microsoft.com/office/officeart/2005/8/layout/vList5"/>
    <dgm:cxn modelId="{C72C78F9-EB58-45EA-8CEE-6C2890378557}" srcId="{B9F01185-B6B3-4AC1-8083-B50E6353105C}" destId="{212A8567-D973-46DE-9708-469F77D49AF4}" srcOrd="0" destOrd="0" parTransId="{403A107D-40CB-462D-8800-739D48127466}" sibTransId="{65AF72FA-19BD-4F24-91CD-D270AB041524}"/>
    <dgm:cxn modelId="{C95F437A-DE6A-4469-9D5E-BD818DCADADF}" type="presParOf" srcId="{74DFE42A-CFCE-4EBE-B183-388AEAABE76D}" destId="{6C33C910-86B8-40E8-80A3-736643D4BA0F}" srcOrd="0" destOrd="0" presId="urn:microsoft.com/office/officeart/2005/8/layout/vList5"/>
    <dgm:cxn modelId="{D60DC622-E81C-47BE-8A92-BA14DB107E4C}" type="presParOf" srcId="{6C33C910-86B8-40E8-80A3-736643D4BA0F}" destId="{8BA40E08-A56D-4E4B-A410-C5EC38C8534E}" srcOrd="0" destOrd="0" presId="urn:microsoft.com/office/officeart/2005/8/layout/vList5"/>
    <dgm:cxn modelId="{71B03D92-4C4C-4043-A00C-2172CE3A1888}" type="presParOf" srcId="{6C33C910-86B8-40E8-80A3-736643D4BA0F}" destId="{70A6CB03-5413-4E16-85E5-530D97C7603B}" srcOrd="1" destOrd="0" presId="urn:microsoft.com/office/officeart/2005/8/layout/vList5"/>
    <dgm:cxn modelId="{2CC431CF-DF2B-458A-9019-542B424EB531}" type="presParOf" srcId="{74DFE42A-CFCE-4EBE-B183-388AEAABE76D}" destId="{D3CAE7C2-9FCD-461A-BA43-6217EC28B46D}" srcOrd="1" destOrd="0" presId="urn:microsoft.com/office/officeart/2005/8/layout/vList5"/>
    <dgm:cxn modelId="{E2B52CB7-5745-4C6E-8DF5-49D59CF2FC84}" type="presParOf" srcId="{74DFE42A-CFCE-4EBE-B183-388AEAABE76D}" destId="{AC615E11-B4CF-422F-893E-565948EC43BC}" srcOrd="2" destOrd="0" presId="urn:microsoft.com/office/officeart/2005/8/layout/vList5"/>
    <dgm:cxn modelId="{8707BF62-F2E0-4F0C-8982-58016BA8D8BF}" type="presParOf" srcId="{AC615E11-B4CF-422F-893E-565948EC43BC}" destId="{1AED37B9-93C3-4CB3-A003-49C48D95F6BE}" srcOrd="0" destOrd="0" presId="urn:microsoft.com/office/officeart/2005/8/layout/vList5"/>
    <dgm:cxn modelId="{6AD5D4C5-0F7A-4F89-99FF-E6EFF8DDDCE2}" type="presParOf" srcId="{AC615E11-B4CF-422F-893E-565948EC43BC}" destId="{03291C57-7183-4082-9728-5BC2023A8416}" srcOrd="1" destOrd="0" presId="urn:microsoft.com/office/officeart/2005/8/layout/vList5"/>
    <dgm:cxn modelId="{477FA15F-CA24-4F6B-87B1-5BE97277CEC4}" type="presParOf" srcId="{74DFE42A-CFCE-4EBE-B183-388AEAABE76D}" destId="{A0672B3D-06DA-4ACE-B8EB-4EACA4B5F853}" srcOrd="3" destOrd="0" presId="urn:microsoft.com/office/officeart/2005/8/layout/vList5"/>
    <dgm:cxn modelId="{FEFEA8DB-A32D-4EE1-92A2-1D0271F7A9B3}" type="presParOf" srcId="{74DFE42A-CFCE-4EBE-B183-388AEAABE76D}" destId="{AA159078-24CC-417F-9BAF-2F055FF52AA3}" srcOrd="4" destOrd="0" presId="urn:microsoft.com/office/officeart/2005/8/layout/vList5"/>
    <dgm:cxn modelId="{84B2EE93-34B2-445B-8E4B-9084F8F4CFF7}" type="presParOf" srcId="{AA159078-24CC-417F-9BAF-2F055FF52AA3}" destId="{3DC8BA55-5FFC-491D-BCB5-8B118C0C9F4B}" srcOrd="0" destOrd="0" presId="urn:microsoft.com/office/officeart/2005/8/layout/vList5"/>
    <dgm:cxn modelId="{5E00768C-4996-48F6-805A-6CEF14207CA9}" type="presParOf" srcId="{AA159078-24CC-417F-9BAF-2F055FF52AA3}" destId="{EFF745D6-B832-4D2D-A519-506D784F269A}" srcOrd="1" destOrd="0" presId="urn:microsoft.com/office/officeart/2005/8/layout/vList5"/>
    <dgm:cxn modelId="{FB94B4B7-FBB1-45E8-B39B-64171E83942B}" type="presParOf" srcId="{74DFE42A-CFCE-4EBE-B183-388AEAABE76D}" destId="{7BD1706A-A1D8-44EA-BD72-C99FB3078265}" srcOrd="5" destOrd="0" presId="urn:microsoft.com/office/officeart/2005/8/layout/vList5"/>
    <dgm:cxn modelId="{B8696371-8497-4852-8CEF-E250E19454A9}" type="presParOf" srcId="{74DFE42A-CFCE-4EBE-B183-388AEAABE76D}" destId="{02D3D5CA-CF9E-4FAD-A902-C213BBFB462E}" srcOrd="6" destOrd="0" presId="urn:microsoft.com/office/officeart/2005/8/layout/vList5"/>
    <dgm:cxn modelId="{1A46C93E-A52D-4619-9659-2A9C8D647334}" type="presParOf" srcId="{02D3D5CA-CF9E-4FAD-A902-C213BBFB462E}" destId="{6581A08B-F5EF-4003-846E-ECB8EED817AC}" srcOrd="0" destOrd="0" presId="urn:microsoft.com/office/officeart/2005/8/layout/vList5"/>
    <dgm:cxn modelId="{7E65047C-A5D8-4B2D-9A53-7B59FF5B3E9F}" type="presParOf" srcId="{02D3D5CA-CF9E-4FAD-A902-C213BBFB462E}" destId="{0C4C5B6E-50AE-4A9B-883D-4811ED74FF78}" srcOrd="1" destOrd="0" presId="urn:microsoft.com/office/officeart/2005/8/layout/vList5"/>
    <dgm:cxn modelId="{0BC441BB-F87B-4337-8DF8-4F3AD9A072CE}" type="presParOf" srcId="{74DFE42A-CFCE-4EBE-B183-388AEAABE76D}" destId="{C1396CA2-7C92-4749-8190-0888A21A9DFC}" srcOrd="7" destOrd="0" presId="urn:microsoft.com/office/officeart/2005/8/layout/vList5"/>
    <dgm:cxn modelId="{675AE83D-735B-46AE-8B19-84F327593D68}" type="presParOf" srcId="{74DFE42A-CFCE-4EBE-B183-388AEAABE76D}" destId="{594D0090-1AB1-4216-94CF-089BD049B546}" srcOrd="8" destOrd="0" presId="urn:microsoft.com/office/officeart/2005/8/layout/vList5"/>
    <dgm:cxn modelId="{53E63E16-0364-45B5-825A-0C75DE4DAEB0}" type="presParOf" srcId="{594D0090-1AB1-4216-94CF-089BD049B546}" destId="{FE0D77F5-D8B5-4282-84CD-A4D6DBFE7A6B}" srcOrd="0" destOrd="0" presId="urn:microsoft.com/office/officeart/2005/8/layout/vList5"/>
    <dgm:cxn modelId="{B76154B1-7DC7-46E0-9A60-7A1D4EF67EA3}" type="presParOf" srcId="{594D0090-1AB1-4216-94CF-089BD049B546}" destId="{6191C2E8-AA5A-4E2D-9124-4165627FC0FF}"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A7F6FB-C16E-4C61-8DCC-7AF5303DFF80}"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BE"/>
        </a:p>
      </dgm:t>
    </dgm:pt>
    <dgm:pt modelId="{4253A6C2-E4E0-4C33-9B1B-2B962B2A2003}">
      <dgm:prSet/>
      <dgm:spPr/>
      <dgm:t>
        <a:bodyPr/>
        <a:lstStyle/>
        <a:p>
          <a:r>
            <a:rPr lang="en-US"/>
            <a:t>Αξιολογήστε τα βασικά χαρακτηριστικά κατά την επιλογή ενός LMS για την αντίστροφη μάθηση, όπως η ισχυρή φιλοξενία βίντεο, τα διαδραστικά κουίζ και τα δυναμικά φόρουμ συζητήσεων.</a:t>
          </a:r>
          <a:endParaRPr lang="en-BE"/>
        </a:p>
      </dgm:t>
    </dgm:pt>
    <dgm:pt modelId="{F8F6C12B-FB39-43A2-8E27-21DC0FE310D2}" type="parTrans" cxnId="{FDDB1C67-B4C3-43C1-B238-3A8DF2E3EA55}">
      <dgm:prSet/>
      <dgm:spPr/>
      <dgm:t>
        <a:bodyPr/>
        <a:lstStyle/>
        <a:p>
          <a:endParaRPr lang="en-BE"/>
        </a:p>
      </dgm:t>
    </dgm:pt>
    <dgm:pt modelId="{523F5D9E-230F-4532-ADCD-02974553A1A2}" type="sibTrans" cxnId="{FDDB1C67-B4C3-43C1-B238-3A8DF2E3EA55}">
      <dgm:prSet/>
      <dgm:spPr/>
      <dgm:t>
        <a:bodyPr/>
        <a:lstStyle/>
        <a:p>
          <a:endParaRPr lang="en-BE"/>
        </a:p>
      </dgm:t>
    </dgm:pt>
    <dgm:pt modelId="{A3D834F9-ACD1-49CA-8416-C5342E66534B}">
      <dgm:prSet/>
      <dgm:spPr/>
      <dgm:t>
        <a:bodyPr/>
        <a:lstStyle/>
        <a:p>
          <a:r>
            <a:rPr lang="en-US"/>
            <a:t>Βεβαιωθείτε ότι το σύστημα μπορεί να ενσωματωθεί με πρόσθετα εκπαιδευτικά εργαλεία και πλατφόρμες, όπως </a:t>
          </a:r>
          <a:r>
            <a:rPr lang="en-US">
              <a:hlinkClick xmlns:r="http://schemas.openxmlformats.org/officeDocument/2006/relationships" r:id="rId1"/>
            </a:rPr>
            <a:t>το Google Classroom </a:t>
          </a:r>
          <a:r>
            <a:rPr lang="en-US"/>
            <a:t>και το </a:t>
          </a:r>
          <a:r>
            <a:rPr lang="en-US">
              <a:hlinkClick xmlns:r="http://schemas.openxmlformats.org/officeDocument/2006/relationships" r:id="rId2"/>
            </a:rPr>
            <a:t>Zoom</a:t>
          </a:r>
          <a:r>
            <a:rPr lang="en-US"/>
            <a:t>, για να ενισχύσει την εμπειρία της εναλλασσόμενης μάθησης.</a:t>
          </a:r>
          <a:endParaRPr lang="en-BE"/>
        </a:p>
      </dgm:t>
    </dgm:pt>
    <dgm:pt modelId="{CE78A761-AFE0-4888-B688-20F739E4FB3F}" type="parTrans" cxnId="{F46AB552-C08D-4167-BFC6-0F461B2475C9}">
      <dgm:prSet/>
      <dgm:spPr/>
      <dgm:t>
        <a:bodyPr/>
        <a:lstStyle/>
        <a:p>
          <a:endParaRPr lang="en-BE"/>
        </a:p>
      </dgm:t>
    </dgm:pt>
    <dgm:pt modelId="{1CDDF087-2662-4226-AAE0-7C9F8DDF91A3}" type="sibTrans" cxnId="{F46AB552-C08D-4167-BFC6-0F461B2475C9}">
      <dgm:prSet/>
      <dgm:spPr/>
      <dgm:t>
        <a:bodyPr/>
        <a:lstStyle/>
        <a:p>
          <a:endParaRPr lang="en-BE"/>
        </a:p>
      </dgm:t>
    </dgm:pt>
    <dgm:pt modelId="{72622038-6995-48D2-A205-AEB38210D834}">
      <dgm:prSet/>
      <dgm:spPr/>
      <dgm:t>
        <a:bodyPr/>
        <a:lstStyle/>
        <a:p>
          <a:r>
            <a:rPr lang="en-US"/>
            <a:t>Η αποτελεσματική ενσωμάτωση προωθεί ένα συνεκτικό και διαδραστικό εκπαιδευτικό περιβάλλον, ενισχύοντας τη δέσμευση των μαθητών και βελτιώνοντας τη συνολική μαθησιακή διαδικασία.</a:t>
          </a:r>
          <a:endParaRPr lang="en-BE"/>
        </a:p>
      </dgm:t>
    </dgm:pt>
    <dgm:pt modelId="{3F98811D-ADCB-493D-AC30-2985AF4540BB}" type="parTrans" cxnId="{6844A6BE-2660-46B5-919E-8EFA8BC28BE8}">
      <dgm:prSet/>
      <dgm:spPr/>
      <dgm:t>
        <a:bodyPr/>
        <a:lstStyle/>
        <a:p>
          <a:endParaRPr lang="en-BE"/>
        </a:p>
      </dgm:t>
    </dgm:pt>
    <dgm:pt modelId="{D67D440A-FC86-4CD0-B9C1-0D5D532853ED}" type="sibTrans" cxnId="{6844A6BE-2660-46B5-919E-8EFA8BC28BE8}">
      <dgm:prSet/>
      <dgm:spPr/>
      <dgm:t>
        <a:bodyPr/>
        <a:lstStyle/>
        <a:p>
          <a:endParaRPr lang="en-BE"/>
        </a:p>
      </dgm:t>
    </dgm:pt>
    <dgm:pt modelId="{F7C5E066-638B-426E-883A-554C0DEFBCDB}">
      <dgm:prSet/>
      <dgm:spPr/>
      <dgm:t>
        <a:bodyPr/>
        <a:lstStyle/>
        <a:p>
          <a:r>
            <a:rPr lang="en-US"/>
            <a:t>Η επιλογή ενός LMS με αυτές τις δυνατότητες υποστηρίζει τους στόχους της ανεστραμμένης μάθησης, καθιστώντας το περιεχόμενο πιο προσιτό και ενθαρρύνοντας τη συνεργασία.</a:t>
          </a:r>
          <a:endParaRPr lang="en-BE"/>
        </a:p>
      </dgm:t>
    </dgm:pt>
    <dgm:pt modelId="{23DDE332-92C0-44E6-BA47-42FE7E464C48}" type="parTrans" cxnId="{2D223C1D-F9F6-4F43-BD6D-D6EB9210ECA7}">
      <dgm:prSet/>
      <dgm:spPr/>
      <dgm:t>
        <a:bodyPr/>
        <a:lstStyle/>
        <a:p>
          <a:endParaRPr lang="en-BE"/>
        </a:p>
      </dgm:t>
    </dgm:pt>
    <dgm:pt modelId="{7B60A3DD-521B-4BB5-9F4C-6AA7A767B054}" type="sibTrans" cxnId="{2D223C1D-F9F6-4F43-BD6D-D6EB9210ECA7}">
      <dgm:prSet/>
      <dgm:spPr/>
      <dgm:t>
        <a:bodyPr/>
        <a:lstStyle/>
        <a:p>
          <a:endParaRPr lang="en-BE"/>
        </a:p>
      </dgm:t>
    </dgm:pt>
    <dgm:pt modelId="{67732574-6D76-4C0B-B291-63E9CDAA3CBF}" type="pres">
      <dgm:prSet presAssocID="{FDA7F6FB-C16E-4C61-8DCC-7AF5303DFF80}" presName="linear" presStyleCnt="0">
        <dgm:presLayoutVars>
          <dgm:animLvl val="lvl"/>
          <dgm:resizeHandles val="exact"/>
        </dgm:presLayoutVars>
      </dgm:prSet>
      <dgm:spPr/>
    </dgm:pt>
    <dgm:pt modelId="{DA3EAB29-4DDF-4AC9-ABF9-869988BBDEE0}" type="pres">
      <dgm:prSet presAssocID="{4253A6C2-E4E0-4C33-9B1B-2B962B2A2003}" presName="parentText" presStyleLbl="node1" presStyleIdx="0" presStyleCnt="4">
        <dgm:presLayoutVars>
          <dgm:chMax val="0"/>
          <dgm:bulletEnabled val="1"/>
        </dgm:presLayoutVars>
      </dgm:prSet>
      <dgm:spPr/>
    </dgm:pt>
    <dgm:pt modelId="{EB78859B-6AB3-4052-B68A-BF4D15DB74F5}" type="pres">
      <dgm:prSet presAssocID="{523F5D9E-230F-4532-ADCD-02974553A1A2}" presName="spacer" presStyleCnt="0"/>
      <dgm:spPr/>
    </dgm:pt>
    <dgm:pt modelId="{D79A5741-6273-40EE-993D-B7793D3218D8}" type="pres">
      <dgm:prSet presAssocID="{A3D834F9-ACD1-49CA-8416-C5342E66534B}" presName="parentText" presStyleLbl="node1" presStyleIdx="1" presStyleCnt="4">
        <dgm:presLayoutVars>
          <dgm:chMax val="0"/>
          <dgm:bulletEnabled val="1"/>
        </dgm:presLayoutVars>
      </dgm:prSet>
      <dgm:spPr/>
    </dgm:pt>
    <dgm:pt modelId="{DB0B98D5-65DC-4D97-8DFD-411DA85AAD4F}" type="pres">
      <dgm:prSet presAssocID="{1CDDF087-2662-4226-AAE0-7C9F8DDF91A3}" presName="spacer" presStyleCnt="0"/>
      <dgm:spPr/>
    </dgm:pt>
    <dgm:pt modelId="{D9BCE96B-8A08-49AE-B347-F48EEE45A826}" type="pres">
      <dgm:prSet presAssocID="{72622038-6995-48D2-A205-AEB38210D834}" presName="parentText" presStyleLbl="node1" presStyleIdx="2" presStyleCnt="4">
        <dgm:presLayoutVars>
          <dgm:chMax val="0"/>
          <dgm:bulletEnabled val="1"/>
        </dgm:presLayoutVars>
      </dgm:prSet>
      <dgm:spPr/>
    </dgm:pt>
    <dgm:pt modelId="{2D72DB42-5F5D-4EA2-A067-9C55CAA39C2D}" type="pres">
      <dgm:prSet presAssocID="{D67D440A-FC86-4CD0-B9C1-0D5D532853ED}" presName="spacer" presStyleCnt="0"/>
      <dgm:spPr/>
    </dgm:pt>
    <dgm:pt modelId="{FB76CB1E-DE05-4567-A411-A803288549F2}" type="pres">
      <dgm:prSet presAssocID="{F7C5E066-638B-426E-883A-554C0DEFBCDB}" presName="parentText" presStyleLbl="node1" presStyleIdx="3" presStyleCnt="4">
        <dgm:presLayoutVars>
          <dgm:chMax val="0"/>
          <dgm:bulletEnabled val="1"/>
        </dgm:presLayoutVars>
      </dgm:prSet>
      <dgm:spPr/>
    </dgm:pt>
  </dgm:ptLst>
  <dgm:cxnLst>
    <dgm:cxn modelId="{D57B191C-5376-4A65-8992-77D16BB30958}" type="presOf" srcId="{A3D834F9-ACD1-49CA-8416-C5342E66534B}" destId="{D79A5741-6273-40EE-993D-B7793D3218D8}" srcOrd="0" destOrd="0" presId="urn:microsoft.com/office/officeart/2005/8/layout/vList2"/>
    <dgm:cxn modelId="{2D223C1D-F9F6-4F43-BD6D-D6EB9210ECA7}" srcId="{FDA7F6FB-C16E-4C61-8DCC-7AF5303DFF80}" destId="{F7C5E066-638B-426E-883A-554C0DEFBCDB}" srcOrd="3" destOrd="0" parTransId="{23DDE332-92C0-44E6-BA47-42FE7E464C48}" sibTransId="{7B60A3DD-521B-4BB5-9F4C-6AA7A767B054}"/>
    <dgm:cxn modelId="{E379E65D-5BF3-425C-8E84-312B86834AAB}" type="presOf" srcId="{FDA7F6FB-C16E-4C61-8DCC-7AF5303DFF80}" destId="{67732574-6D76-4C0B-B291-63E9CDAA3CBF}" srcOrd="0" destOrd="0" presId="urn:microsoft.com/office/officeart/2005/8/layout/vList2"/>
    <dgm:cxn modelId="{FDDB1C67-B4C3-43C1-B238-3A8DF2E3EA55}" srcId="{FDA7F6FB-C16E-4C61-8DCC-7AF5303DFF80}" destId="{4253A6C2-E4E0-4C33-9B1B-2B962B2A2003}" srcOrd="0" destOrd="0" parTransId="{F8F6C12B-FB39-43A2-8E27-21DC0FE310D2}" sibTransId="{523F5D9E-230F-4532-ADCD-02974553A1A2}"/>
    <dgm:cxn modelId="{74B3EF67-EE08-4910-8555-4FBA6BDA1DCB}" type="presOf" srcId="{4253A6C2-E4E0-4C33-9B1B-2B962B2A2003}" destId="{DA3EAB29-4DDF-4AC9-ABF9-869988BBDEE0}" srcOrd="0" destOrd="0" presId="urn:microsoft.com/office/officeart/2005/8/layout/vList2"/>
    <dgm:cxn modelId="{F46AB552-C08D-4167-BFC6-0F461B2475C9}" srcId="{FDA7F6FB-C16E-4C61-8DCC-7AF5303DFF80}" destId="{A3D834F9-ACD1-49CA-8416-C5342E66534B}" srcOrd="1" destOrd="0" parTransId="{CE78A761-AFE0-4888-B688-20F739E4FB3F}" sibTransId="{1CDDF087-2662-4226-AAE0-7C9F8DDF91A3}"/>
    <dgm:cxn modelId="{2EFAF97B-B521-4A54-B779-0C1E33A14B19}" type="presOf" srcId="{72622038-6995-48D2-A205-AEB38210D834}" destId="{D9BCE96B-8A08-49AE-B347-F48EEE45A826}" srcOrd="0" destOrd="0" presId="urn:microsoft.com/office/officeart/2005/8/layout/vList2"/>
    <dgm:cxn modelId="{5204B09E-E0BB-410F-B1FB-56501B260493}" type="presOf" srcId="{F7C5E066-638B-426E-883A-554C0DEFBCDB}" destId="{FB76CB1E-DE05-4567-A411-A803288549F2}" srcOrd="0" destOrd="0" presId="urn:microsoft.com/office/officeart/2005/8/layout/vList2"/>
    <dgm:cxn modelId="{6844A6BE-2660-46B5-919E-8EFA8BC28BE8}" srcId="{FDA7F6FB-C16E-4C61-8DCC-7AF5303DFF80}" destId="{72622038-6995-48D2-A205-AEB38210D834}" srcOrd="2" destOrd="0" parTransId="{3F98811D-ADCB-493D-AC30-2985AF4540BB}" sibTransId="{D67D440A-FC86-4CD0-B9C1-0D5D532853ED}"/>
    <dgm:cxn modelId="{A93F9068-996C-4340-A9F0-2577EC60CD22}" type="presParOf" srcId="{67732574-6D76-4C0B-B291-63E9CDAA3CBF}" destId="{DA3EAB29-4DDF-4AC9-ABF9-869988BBDEE0}" srcOrd="0" destOrd="0" presId="urn:microsoft.com/office/officeart/2005/8/layout/vList2"/>
    <dgm:cxn modelId="{09416AE2-B591-40AA-92B2-0F8E259C26DF}" type="presParOf" srcId="{67732574-6D76-4C0B-B291-63E9CDAA3CBF}" destId="{EB78859B-6AB3-4052-B68A-BF4D15DB74F5}" srcOrd="1" destOrd="0" presId="urn:microsoft.com/office/officeart/2005/8/layout/vList2"/>
    <dgm:cxn modelId="{92DC4EA5-342E-4C05-B6E3-6E76215170D3}" type="presParOf" srcId="{67732574-6D76-4C0B-B291-63E9CDAA3CBF}" destId="{D79A5741-6273-40EE-993D-B7793D3218D8}" srcOrd="2" destOrd="0" presId="urn:microsoft.com/office/officeart/2005/8/layout/vList2"/>
    <dgm:cxn modelId="{EFD3E40F-97F7-4C00-8FAE-60332B099382}" type="presParOf" srcId="{67732574-6D76-4C0B-B291-63E9CDAA3CBF}" destId="{DB0B98D5-65DC-4D97-8DFD-411DA85AAD4F}" srcOrd="3" destOrd="0" presId="urn:microsoft.com/office/officeart/2005/8/layout/vList2"/>
    <dgm:cxn modelId="{97E1594E-EEA2-4ADE-BD7E-57005D785B1F}" type="presParOf" srcId="{67732574-6D76-4C0B-B291-63E9CDAA3CBF}" destId="{D9BCE96B-8A08-49AE-B347-F48EEE45A826}" srcOrd="4" destOrd="0" presId="urn:microsoft.com/office/officeart/2005/8/layout/vList2"/>
    <dgm:cxn modelId="{0B2BD627-842A-4968-97E7-3ECBE8A78068}" type="presParOf" srcId="{67732574-6D76-4C0B-B291-63E9CDAA3CBF}" destId="{2D72DB42-5F5D-4EA2-A067-9C55CAA39C2D}" srcOrd="5" destOrd="0" presId="urn:microsoft.com/office/officeart/2005/8/layout/vList2"/>
    <dgm:cxn modelId="{2BE9FE17-F1E1-4F38-BC7F-27EC445F4496}" type="presParOf" srcId="{67732574-6D76-4C0B-B291-63E9CDAA3CBF}" destId="{FB76CB1E-DE05-4567-A411-A803288549F2}"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DBB78A-F650-47F7-8B9B-283941C1AC14}" type="doc">
      <dgm:prSet loTypeId="urn:microsoft.com/office/officeart/2005/8/layout/vList2" loCatId="list" qsTypeId="urn:microsoft.com/office/officeart/2005/8/quickstyle/simple3" qsCatId="simple" csTypeId="urn:microsoft.com/office/officeart/2005/8/colors/accent2_2" csCatId="accent2"/>
      <dgm:spPr/>
      <dgm:t>
        <a:bodyPr/>
        <a:lstStyle/>
        <a:p>
          <a:endParaRPr lang="en-US"/>
        </a:p>
      </dgm:t>
    </dgm:pt>
    <dgm:pt modelId="{0664D99D-E693-4DE7-B8DE-ED4FD9286C93}">
      <dgm:prSet/>
      <dgm:spPr/>
      <dgm:t>
        <a:bodyPr/>
        <a:lstStyle/>
        <a:p>
          <a:r>
            <a:rPr lang="en-GB" i="0" baseline="0" dirty="0" err="1"/>
            <a:t>Οργάνωση</a:t>
          </a:r>
          <a:r>
            <a:rPr lang="en-GB" i="0" baseline="0" dirty="0"/>
            <a:t> π</a:t>
          </a:r>
          <a:r>
            <a:rPr lang="en-GB" i="0" baseline="0" dirty="0" err="1"/>
            <a:t>εριεχομένου</a:t>
          </a:r>
          <a:r>
            <a:rPr lang="en-GB" i="0" baseline="0" dirty="0"/>
            <a:t>: </a:t>
          </a:r>
          <a:r>
            <a:rPr lang="en-GB" i="0" baseline="0" dirty="0" err="1"/>
            <a:t>Δομημένες</a:t>
          </a:r>
          <a:r>
            <a:rPr lang="en-GB" i="0" baseline="0" dirty="0"/>
            <a:t> </a:t>
          </a:r>
          <a:r>
            <a:rPr lang="en-GB" i="0" baseline="0" dirty="0" err="1"/>
            <a:t>ενότητες</a:t>
          </a:r>
          <a:r>
            <a:rPr lang="en-GB" i="0" baseline="0" dirty="0"/>
            <a:t> και σα</a:t>
          </a:r>
          <a:r>
            <a:rPr lang="en-GB" i="0" baseline="0" dirty="0" err="1"/>
            <a:t>φής</a:t>
          </a:r>
          <a:r>
            <a:rPr lang="en-GB" i="0" baseline="0" dirty="0"/>
            <a:t> α</a:t>
          </a:r>
          <a:r>
            <a:rPr lang="en-GB" i="0" baseline="0" dirty="0" err="1"/>
            <a:t>λληλουχί</a:t>
          </a:r>
          <a:r>
            <a:rPr lang="en-GB" i="0" baseline="0" dirty="0"/>
            <a:t>α για την καθοδήγηση της ανάπτυξης δεξιοτήτων.</a:t>
          </a:r>
          <a:endParaRPr lang="en-US" dirty="0"/>
        </a:p>
      </dgm:t>
    </dgm:pt>
    <dgm:pt modelId="{E4340CD8-1DE1-4513-994C-F3FF0A36848C}" type="parTrans" cxnId="{E9DB0BB0-3264-4EE7-8048-09E504CA7655}">
      <dgm:prSet/>
      <dgm:spPr/>
      <dgm:t>
        <a:bodyPr/>
        <a:lstStyle/>
        <a:p>
          <a:endParaRPr lang="en-US"/>
        </a:p>
      </dgm:t>
    </dgm:pt>
    <dgm:pt modelId="{54C36592-6693-4D57-9C3E-291CF6A03158}" type="sibTrans" cxnId="{E9DB0BB0-3264-4EE7-8048-09E504CA7655}">
      <dgm:prSet/>
      <dgm:spPr/>
      <dgm:t>
        <a:bodyPr/>
        <a:lstStyle/>
        <a:p>
          <a:endParaRPr lang="en-US"/>
        </a:p>
      </dgm:t>
    </dgm:pt>
    <dgm:pt modelId="{7F9E55E3-6290-452C-B2D8-22124F3C2D7A}">
      <dgm:prSet/>
      <dgm:spPr/>
      <dgm:t>
        <a:bodyPr/>
        <a:lstStyle/>
        <a:p>
          <a:r>
            <a:rPr lang="en-GB" i="0" baseline="0"/>
            <a:t>Υποστήριξη πολυμέσων: Δυνατότητα για βίντεο, διαδραστικό περιεχόμενο και οπτικά βοηθήματα.</a:t>
          </a:r>
          <a:endParaRPr lang="en-US"/>
        </a:p>
      </dgm:t>
    </dgm:pt>
    <dgm:pt modelId="{90AB9D10-6A84-4FF3-B300-B13BE1662F43}" type="parTrans" cxnId="{9DF25816-4F90-4506-A860-0C4FF53DD5DF}">
      <dgm:prSet/>
      <dgm:spPr/>
      <dgm:t>
        <a:bodyPr/>
        <a:lstStyle/>
        <a:p>
          <a:endParaRPr lang="en-US"/>
        </a:p>
      </dgm:t>
    </dgm:pt>
    <dgm:pt modelId="{96189E32-09BF-40B3-86CF-877259163FF9}" type="sibTrans" cxnId="{9DF25816-4F90-4506-A860-0C4FF53DD5DF}">
      <dgm:prSet/>
      <dgm:spPr/>
      <dgm:t>
        <a:bodyPr/>
        <a:lstStyle/>
        <a:p>
          <a:endParaRPr lang="en-US"/>
        </a:p>
      </dgm:t>
    </dgm:pt>
    <dgm:pt modelId="{5C683031-F086-4D22-837E-AB1EACC21E4E}">
      <dgm:prSet/>
      <dgm:spPr/>
      <dgm:t>
        <a:bodyPr/>
        <a:lstStyle/>
        <a:p>
          <a:r>
            <a:rPr lang="en-GB" i="0" baseline="0"/>
            <a:t>Κουίζ και αξιολογήσεις: Ενσωματωμένα εργαλεία για άμεση ανατροφοδότηση σε θεμελιώδεις δεξιότητες.</a:t>
          </a:r>
          <a:endParaRPr lang="en-US"/>
        </a:p>
      </dgm:t>
    </dgm:pt>
    <dgm:pt modelId="{3AA21023-D7E2-4B63-BC17-DE5BC0A851D4}" type="parTrans" cxnId="{F07012FF-6D70-4266-8335-7D7401A62128}">
      <dgm:prSet/>
      <dgm:spPr/>
      <dgm:t>
        <a:bodyPr/>
        <a:lstStyle/>
        <a:p>
          <a:endParaRPr lang="en-US"/>
        </a:p>
      </dgm:t>
    </dgm:pt>
    <dgm:pt modelId="{DD566539-84A4-4B3C-8460-33D644837B78}" type="sibTrans" cxnId="{F07012FF-6D70-4266-8335-7D7401A62128}">
      <dgm:prSet/>
      <dgm:spPr/>
      <dgm:t>
        <a:bodyPr/>
        <a:lstStyle/>
        <a:p>
          <a:endParaRPr lang="en-US"/>
        </a:p>
      </dgm:t>
    </dgm:pt>
    <dgm:pt modelId="{62D54282-3921-4F76-8A70-BF5540F71485}">
      <dgm:prSet/>
      <dgm:spPr/>
      <dgm:t>
        <a:bodyPr/>
        <a:lstStyle/>
        <a:p>
          <a:r>
            <a:rPr lang="en-GB" i="0" baseline="0"/>
            <a:t>Υποβολή &amp; ανατροφοδότηση: Εύκολη υποβολή εργασιών και επιλογές για πρακτική ανατροφοδότηση.</a:t>
          </a:r>
          <a:endParaRPr lang="en-US"/>
        </a:p>
      </dgm:t>
    </dgm:pt>
    <dgm:pt modelId="{3BB06FEA-B17A-45F5-954F-654911457D7A}" type="parTrans" cxnId="{956BDE2E-7270-4641-9ED5-E5A6F322A179}">
      <dgm:prSet/>
      <dgm:spPr/>
      <dgm:t>
        <a:bodyPr/>
        <a:lstStyle/>
        <a:p>
          <a:endParaRPr lang="en-US"/>
        </a:p>
      </dgm:t>
    </dgm:pt>
    <dgm:pt modelId="{5A49971B-5926-415E-8031-4701F8BA3BBA}" type="sibTrans" cxnId="{956BDE2E-7270-4641-9ED5-E5A6F322A179}">
      <dgm:prSet/>
      <dgm:spPr/>
      <dgm:t>
        <a:bodyPr/>
        <a:lstStyle/>
        <a:p>
          <a:endParaRPr lang="en-US"/>
        </a:p>
      </dgm:t>
    </dgm:pt>
    <dgm:pt modelId="{7A632C9E-81C7-473F-9E1A-47BBE001821D}">
      <dgm:prSet/>
      <dgm:spPr/>
      <dgm:t>
        <a:bodyPr/>
        <a:lstStyle/>
        <a:p>
          <a:r>
            <a:rPr lang="en-GB" i="0" baseline="0"/>
            <a:t>Παρακολούθηση &amp; ανάλυση: Παρακολούθηση της προόδου για την υποστήριξη των ατομικών μαθησιακών αναγκών.</a:t>
          </a:r>
          <a:endParaRPr lang="en-US"/>
        </a:p>
      </dgm:t>
    </dgm:pt>
    <dgm:pt modelId="{EED4F852-FE43-4250-969E-9810AAF88CC2}" type="parTrans" cxnId="{84989659-2CA7-4243-BB6B-3BCB2402AAAD}">
      <dgm:prSet/>
      <dgm:spPr/>
      <dgm:t>
        <a:bodyPr/>
        <a:lstStyle/>
        <a:p>
          <a:endParaRPr lang="en-US"/>
        </a:p>
      </dgm:t>
    </dgm:pt>
    <dgm:pt modelId="{BA68F224-B846-49A7-A7A9-F85E4FFC6993}" type="sibTrans" cxnId="{84989659-2CA7-4243-BB6B-3BCB2402AAAD}">
      <dgm:prSet/>
      <dgm:spPr/>
      <dgm:t>
        <a:bodyPr/>
        <a:lstStyle/>
        <a:p>
          <a:endParaRPr lang="en-US"/>
        </a:p>
      </dgm:t>
    </dgm:pt>
    <dgm:pt modelId="{1C5B3143-76B0-4F68-85F5-A0341DC81B76}">
      <dgm:prSet/>
      <dgm:spPr/>
      <dgm:t>
        <a:bodyPr/>
        <a:lstStyle/>
        <a:p>
          <a:r>
            <a:rPr lang="en-GB" i="0" baseline="0"/>
            <a:t>Προσβασιμότητα για κινητά: Διασφάλιση της πρόσβασης των μαθητών στο υλικό από οποιαδήποτε συσκευή.</a:t>
          </a:r>
          <a:endParaRPr lang="en-US"/>
        </a:p>
      </dgm:t>
    </dgm:pt>
    <dgm:pt modelId="{727064A0-AF4C-4E24-9D08-6754AFB955E4}" type="parTrans" cxnId="{4D0B8714-3858-45E6-9756-45F7AC67488F}">
      <dgm:prSet/>
      <dgm:spPr/>
      <dgm:t>
        <a:bodyPr/>
        <a:lstStyle/>
        <a:p>
          <a:endParaRPr lang="en-US"/>
        </a:p>
      </dgm:t>
    </dgm:pt>
    <dgm:pt modelId="{E934BD85-6ACF-4855-926C-071EA7621E46}" type="sibTrans" cxnId="{4D0B8714-3858-45E6-9756-45F7AC67488F}">
      <dgm:prSet/>
      <dgm:spPr/>
      <dgm:t>
        <a:bodyPr/>
        <a:lstStyle/>
        <a:p>
          <a:endParaRPr lang="en-US"/>
        </a:p>
      </dgm:t>
    </dgm:pt>
    <dgm:pt modelId="{36085CA7-7EB2-4179-8C56-E34FF9E79B57}">
      <dgm:prSet/>
      <dgm:spPr/>
      <dgm:t>
        <a:bodyPr/>
        <a:lstStyle/>
        <a:p>
          <a:r>
            <a:rPr lang="en-GB" i="0" baseline="0"/>
            <a:t>Ενσωμάτωση της βιομηχανίας: Συμβατότητα με βιομηχανικά εργαλεία και εξειδικευμένο λογισμικό.</a:t>
          </a:r>
          <a:endParaRPr lang="en-US"/>
        </a:p>
      </dgm:t>
    </dgm:pt>
    <dgm:pt modelId="{58BD41D5-DFD5-407A-A18F-D46EA2852678}" type="parTrans" cxnId="{E24B1F01-ABB1-462E-881A-5DA2BE2E7C1A}">
      <dgm:prSet/>
      <dgm:spPr/>
      <dgm:t>
        <a:bodyPr/>
        <a:lstStyle/>
        <a:p>
          <a:endParaRPr lang="en-US"/>
        </a:p>
      </dgm:t>
    </dgm:pt>
    <dgm:pt modelId="{29F2ACD2-5752-48A1-92D3-0E41DA902F94}" type="sibTrans" cxnId="{E24B1F01-ABB1-462E-881A-5DA2BE2E7C1A}">
      <dgm:prSet/>
      <dgm:spPr/>
      <dgm:t>
        <a:bodyPr/>
        <a:lstStyle/>
        <a:p>
          <a:endParaRPr lang="en-US"/>
        </a:p>
      </dgm:t>
    </dgm:pt>
    <dgm:pt modelId="{56FAD86E-9881-4B1A-B8F2-15322C700522}" type="pres">
      <dgm:prSet presAssocID="{D8DBB78A-F650-47F7-8B9B-283941C1AC14}" presName="linear" presStyleCnt="0">
        <dgm:presLayoutVars>
          <dgm:animLvl val="lvl"/>
          <dgm:resizeHandles val="exact"/>
        </dgm:presLayoutVars>
      </dgm:prSet>
      <dgm:spPr/>
    </dgm:pt>
    <dgm:pt modelId="{A309A339-4948-4DDF-BE22-B62F86E66AE4}" type="pres">
      <dgm:prSet presAssocID="{0664D99D-E693-4DE7-B8DE-ED4FD9286C93}" presName="parentText" presStyleLbl="node1" presStyleIdx="0" presStyleCnt="7">
        <dgm:presLayoutVars>
          <dgm:chMax val="0"/>
          <dgm:bulletEnabled val="1"/>
        </dgm:presLayoutVars>
      </dgm:prSet>
      <dgm:spPr/>
    </dgm:pt>
    <dgm:pt modelId="{20FB62C8-7A26-4843-B76D-D69F2ADC4B6F}" type="pres">
      <dgm:prSet presAssocID="{54C36592-6693-4D57-9C3E-291CF6A03158}" presName="spacer" presStyleCnt="0"/>
      <dgm:spPr/>
    </dgm:pt>
    <dgm:pt modelId="{BF1109ED-3153-4099-9D69-E172FFE42AA6}" type="pres">
      <dgm:prSet presAssocID="{7F9E55E3-6290-452C-B2D8-22124F3C2D7A}" presName="parentText" presStyleLbl="node1" presStyleIdx="1" presStyleCnt="7">
        <dgm:presLayoutVars>
          <dgm:chMax val="0"/>
          <dgm:bulletEnabled val="1"/>
        </dgm:presLayoutVars>
      </dgm:prSet>
      <dgm:spPr/>
    </dgm:pt>
    <dgm:pt modelId="{62241ADD-AAA8-4972-888F-C6815B067831}" type="pres">
      <dgm:prSet presAssocID="{96189E32-09BF-40B3-86CF-877259163FF9}" presName="spacer" presStyleCnt="0"/>
      <dgm:spPr/>
    </dgm:pt>
    <dgm:pt modelId="{7180CC45-DAE0-4323-911A-686B43323BFB}" type="pres">
      <dgm:prSet presAssocID="{5C683031-F086-4D22-837E-AB1EACC21E4E}" presName="parentText" presStyleLbl="node1" presStyleIdx="2" presStyleCnt="7">
        <dgm:presLayoutVars>
          <dgm:chMax val="0"/>
          <dgm:bulletEnabled val="1"/>
        </dgm:presLayoutVars>
      </dgm:prSet>
      <dgm:spPr/>
    </dgm:pt>
    <dgm:pt modelId="{9F2CBF68-7A6C-4973-918B-D3BFBA800B78}" type="pres">
      <dgm:prSet presAssocID="{DD566539-84A4-4B3C-8460-33D644837B78}" presName="spacer" presStyleCnt="0"/>
      <dgm:spPr/>
    </dgm:pt>
    <dgm:pt modelId="{4538DE80-047B-49B4-809D-EF543554FE45}" type="pres">
      <dgm:prSet presAssocID="{62D54282-3921-4F76-8A70-BF5540F71485}" presName="parentText" presStyleLbl="node1" presStyleIdx="3" presStyleCnt="7">
        <dgm:presLayoutVars>
          <dgm:chMax val="0"/>
          <dgm:bulletEnabled val="1"/>
        </dgm:presLayoutVars>
      </dgm:prSet>
      <dgm:spPr/>
    </dgm:pt>
    <dgm:pt modelId="{0F82E7B4-3194-40F8-923C-9B37EFAFA109}" type="pres">
      <dgm:prSet presAssocID="{5A49971B-5926-415E-8031-4701F8BA3BBA}" presName="spacer" presStyleCnt="0"/>
      <dgm:spPr/>
    </dgm:pt>
    <dgm:pt modelId="{D452D46C-1EAD-40A0-9A25-D57E6ED7ACEA}" type="pres">
      <dgm:prSet presAssocID="{7A632C9E-81C7-473F-9E1A-47BBE001821D}" presName="parentText" presStyleLbl="node1" presStyleIdx="4" presStyleCnt="7">
        <dgm:presLayoutVars>
          <dgm:chMax val="0"/>
          <dgm:bulletEnabled val="1"/>
        </dgm:presLayoutVars>
      </dgm:prSet>
      <dgm:spPr/>
    </dgm:pt>
    <dgm:pt modelId="{B944025F-BEC4-4ECD-97F1-245F9EBD90F8}" type="pres">
      <dgm:prSet presAssocID="{BA68F224-B846-49A7-A7A9-F85E4FFC6993}" presName="spacer" presStyleCnt="0"/>
      <dgm:spPr/>
    </dgm:pt>
    <dgm:pt modelId="{9D39AFFB-D56E-4F77-83EE-AFDD42AC50A6}" type="pres">
      <dgm:prSet presAssocID="{1C5B3143-76B0-4F68-85F5-A0341DC81B76}" presName="parentText" presStyleLbl="node1" presStyleIdx="5" presStyleCnt="7">
        <dgm:presLayoutVars>
          <dgm:chMax val="0"/>
          <dgm:bulletEnabled val="1"/>
        </dgm:presLayoutVars>
      </dgm:prSet>
      <dgm:spPr/>
    </dgm:pt>
    <dgm:pt modelId="{57786D04-0C25-41FA-A20E-EBAC21BC3C76}" type="pres">
      <dgm:prSet presAssocID="{E934BD85-6ACF-4855-926C-071EA7621E46}" presName="spacer" presStyleCnt="0"/>
      <dgm:spPr/>
    </dgm:pt>
    <dgm:pt modelId="{9C4E08E4-A2E8-4995-87B6-1792729665FD}" type="pres">
      <dgm:prSet presAssocID="{36085CA7-7EB2-4179-8C56-E34FF9E79B57}" presName="parentText" presStyleLbl="node1" presStyleIdx="6" presStyleCnt="7">
        <dgm:presLayoutVars>
          <dgm:chMax val="0"/>
          <dgm:bulletEnabled val="1"/>
        </dgm:presLayoutVars>
      </dgm:prSet>
      <dgm:spPr/>
    </dgm:pt>
  </dgm:ptLst>
  <dgm:cxnLst>
    <dgm:cxn modelId="{E24B1F01-ABB1-462E-881A-5DA2BE2E7C1A}" srcId="{D8DBB78A-F650-47F7-8B9B-283941C1AC14}" destId="{36085CA7-7EB2-4179-8C56-E34FF9E79B57}" srcOrd="6" destOrd="0" parTransId="{58BD41D5-DFD5-407A-A18F-D46EA2852678}" sibTransId="{29F2ACD2-5752-48A1-92D3-0E41DA902F94}"/>
    <dgm:cxn modelId="{F301B903-E64F-4C82-A4B8-B56952186F0B}" type="presOf" srcId="{36085CA7-7EB2-4179-8C56-E34FF9E79B57}" destId="{9C4E08E4-A2E8-4995-87B6-1792729665FD}" srcOrd="0" destOrd="0" presId="urn:microsoft.com/office/officeart/2005/8/layout/vList2"/>
    <dgm:cxn modelId="{33AEBD04-9AD6-4F18-A3DD-82ECF0D631EE}" type="presOf" srcId="{0664D99D-E693-4DE7-B8DE-ED4FD9286C93}" destId="{A309A339-4948-4DDF-BE22-B62F86E66AE4}" srcOrd="0" destOrd="0" presId="urn:microsoft.com/office/officeart/2005/8/layout/vList2"/>
    <dgm:cxn modelId="{4D0B8714-3858-45E6-9756-45F7AC67488F}" srcId="{D8DBB78A-F650-47F7-8B9B-283941C1AC14}" destId="{1C5B3143-76B0-4F68-85F5-A0341DC81B76}" srcOrd="5" destOrd="0" parTransId="{727064A0-AF4C-4E24-9D08-6754AFB955E4}" sibTransId="{E934BD85-6ACF-4855-926C-071EA7621E46}"/>
    <dgm:cxn modelId="{B8FCBC15-D42E-43DC-AA63-C7BF920B36F4}" type="presOf" srcId="{1C5B3143-76B0-4F68-85F5-A0341DC81B76}" destId="{9D39AFFB-D56E-4F77-83EE-AFDD42AC50A6}" srcOrd="0" destOrd="0" presId="urn:microsoft.com/office/officeart/2005/8/layout/vList2"/>
    <dgm:cxn modelId="{9DF25816-4F90-4506-A860-0C4FF53DD5DF}" srcId="{D8DBB78A-F650-47F7-8B9B-283941C1AC14}" destId="{7F9E55E3-6290-452C-B2D8-22124F3C2D7A}" srcOrd="1" destOrd="0" parTransId="{90AB9D10-6A84-4FF3-B300-B13BE1662F43}" sibTransId="{96189E32-09BF-40B3-86CF-877259163FF9}"/>
    <dgm:cxn modelId="{40B0CF25-9392-4ACA-93CA-A6FB1446575C}" type="presOf" srcId="{D8DBB78A-F650-47F7-8B9B-283941C1AC14}" destId="{56FAD86E-9881-4B1A-B8F2-15322C700522}" srcOrd="0" destOrd="0" presId="urn:microsoft.com/office/officeart/2005/8/layout/vList2"/>
    <dgm:cxn modelId="{846D2826-0403-4E7B-8676-6B97EA10F860}" type="presOf" srcId="{5C683031-F086-4D22-837E-AB1EACC21E4E}" destId="{7180CC45-DAE0-4323-911A-686B43323BFB}" srcOrd="0" destOrd="0" presId="urn:microsoft.com/office/officeart/2005/8/layout/vList2"/>
    <dgm:cxn modelId="{956BDE2E-7270-4641-9ED5-E5A6F322A179}" srcId="{D8DBB78A-F650-47F7-8B9B-283941C1AC14}" destId="{62D54282-3921-4F76-8A70-BF5540F71485}" srcOrd="3" destOrd="0" parTransId="{3BB06FEA-B17A-45F5-954F-654911457D7A}" sibTransId="{5A49971B-5926-415E-8031-4701F8BA3BBA}"/>
    <dgm:cxn modelId="{91609974-AB87-4CA1-8BEE-9B9AE42251AF}" type="presOf" srcId="{7F9E55E3-6290-452C-B2D8-22124F3C2D7A}" destId="{BF1109ED-3153-4099-9D69-E172FFE42AA6}" srcOrd="0" destOrd="0" presId="urn:microsoft.com/office/officeart/2005/8/layout/vList2"/>
    <dgm:cxn modelId="{84989659-2CA7-4243-BB6B-3BCB2402AAAD}" srcId="{D8DBB78A-F650-47F7-8B9B-283941C1AC14}" destId="{7A632C9E-81C7-473F-9E1A-47BBE001821D}" srcOrd="4" destOrd="0" parTransId="{EED4F852-FE43-4250-969E-9810AAF88CC2}" sibTransId="{BA68F224-B846-49A7-A7A9-F85E4FFC6993}"/>
    <dgm:cxn modelId="{723D4E87-5A1C-46A8-B17C-CABF46B3A640}" type="presOf" srcId="{7A632C9E-81C7-473F-9E1A-47BBE001821D}" destId="{D452D46C-1EAD-40A0-9A25-D57E6ED7ACEA}" srcOrd="0" destOrd="0" presId="urn:microsoft.com/office/officeart/2005/8/layout/vList2"/>
    <dgm:cxn modelId="{E9DB0BB0-3264-4EE7-8048-09E504CA7655}" srcId="{D8DBB78A-F650-47F7-8B9B-283941C1AC14}" destId="{0664D99D-E693-4DE7-B8DE-ED4FD9286C93}" srcOrd="0" destOrd="0" parTransId="{E4340CD8-1DE1-4513-994C-F3FF0A36848C}" sibTransId="{54C36592-6693-4D57-9C3E-291CF6A03158}"/>
    <dgm:cxn modelId="{125799C5-7343-4A50-ACE8-27DD2FB5A84A}" type="presOf" srcId="{62D54282-3921-4F76-8A70-BF5540F71485}" destId="{4538DE80-047B-49B4-809D-EF543554FE45}" srcOrd="0" destOrd="0" presId="urn:microsoft.com/office/officeart/2005/8/layout/vList2"/>
    <dgm:cxn modelId="{F07012FF-6D70-4266-8335-7D7401A62128}" srcId="{D8DBB78A-F650-47F7-8B9B-283941C1AC14}" destId="{5C683031-F086-4D22-837E-AB1EACC21E4E}" srcOrd="2" destOrd="0" parTransId="{3AA21023-D7E2-4B63-BC17-DE5BC0A851D4}" sibTransId="{DD566539-84A4-4B3C-8460-33D644837B78}"/>
    <dgm:cxn modelId="{20362697-D400-48D2-AB0E-95D3FDDAC9AD}" type="presParOf" srcId="{56FAD86E-9881-4B1A-B8F2-15322C700522}" destId="{A309A339-4948-4DDF-BE22-B62F86E66AE4}" srcOrd="0" destOrd="0" presId="urn:microsoft.com/office/officeart/2005/8/layout/vList2"/>
    <dgm:cxn modelId="{F842B212-18F9-411B-A9E7-7901CB62D73A}" type="presParOf" srcId="{56FAD86E-9881-4B1A-B8F2-15322C700522}" destId="{20FB62C8-7A26-4843-B76D-D69F2ADC4B6F}" srcOrd="1" destOrd="0" presId="urn:microsoft.com/office/officeart/2005/8/layout/vList2"/>
    <dgm:cxn modelId="{FE934BED-644A-4742-8DA7-A6EDD0BC1E5E}" type="presParOf" srcId="{56FAD86E-9881-4B1A-B8F2-15322C700522}" destId="{BF1109ED-3153-4099-9D69-E172FFE42AA6}" srcOrd="2" destOrd="0" presId="urn:microsoft.com/office/officeart/2005/8/layout/vList2"/>
    <dgm:cxn modelId="{6D06F165-D958-4CFE-847D-73D60A2D475E}" type="presParOf" srcId="{56FAD86E-9881-4B1A-B8F2-15322C700522}" destId="{62241ADD-AAA8-4972-888F-C6815B067831}" srcOrd="3" destOrd="0" presId="urn:microsoft.com/office/officeart/2005/8/layout/vList2"/>
    <dgm:cxn modelId="{CF69367D-DFFD-45C8-B653-E879CD2D62E9}" type="presParOf" srcId="{56FAD86E-9881-4B1A-B8F2-15322C700522}" destId="{7180CC45-DAE0-4323-911A-686B43323BFB}" srcOrd="4" destOrd="0" presId="urn:microsoft.com/office/officeart/2005/8/layout/vList2"/>
    <dgm:cxn modelId="{C686A8CB-F684-426C-BC78-52873A9C8A1B}" type="presParOf" srcId="{56FAD86E-9881-4B1A-B8F2-15322C700522}" destId="{9F2CBF68-7A6C-4973-918B-D3BFBA800B78}" srcOrd="5" destOrd="0" presId="urn:microsoft.com/office/officeart/2005/8/layout/vList2"/>
    <dgm:cxn modelId="{C25594E1-621A-4F30-A36E-7EC2A6AAE817}" type="presParOf" srcId="{56FAD86E-9881-4B1A-B8F2-15322C700522}" destId="{4538DE80-047B-49B4-809D-EF543554FE45}" srcOrd="6" destOrd="0" presId="urn:microsoft.com/office/officeart/2005/8/layout/vList2"/>
    <dgm:cxn modelId="{1158CF83-5C53-47C8-A149-510063B9C358}" type="presParOf" srcId="{56FAD86E-9881-4B1A-B8F2-15322C700522}" destId="{0F82E7B4-3194-40F8-923C-9B37EFAFA109}" srcOrd="7" destOrd="0" presId="urn:microsoft.com/office/officeart/2005/8/layout/vList2"/>
    <dgm:cxn modelId="{E5F80033-E1F7-422D-BD5C-6E8B8AEBD3F1}" type="presParOf" srcId="{56FAD86E-9881-4B1A-B8F2-15322C700522}" destId="{D452D46C-1EAD-40A0-9A25-D57E6ED7ACEA}" srcOrd="8" destOrd="0" presId="urn:microsoft.com/office/officeart/2005/8/layout/vList2"/>
    <dgm:cxn modelId="{A37A90B7-7024-4CDB-AB98-9A93C39A33D9}" type="presParOf" srcId="{56FAD86E-9881-4B1A-B8F2-15322C700522}" destId="{B944025F-BEC4-4ECD-97F1-245F9EBD90F8}" srcOrd="9" destOrd="0" presId="urn:microsoft.com/office/officeart/2005/8/layout/vList2"/>
    <dgm:cxn modelId="{D60B14D3-EB4D-4525-AC58-B26F2F8CF89A}" type="presParOf" srcId="{56FAD86E-9881-4B1A-B8F2-15322C700522}" destId="{9D39AFFB-D56E-4F77-83EE-AFDD42AC50A6}" srcOrd="10" destOrd="0" presId="urn:microsoft.com/office/officeart/2005/8/layout/vList2"/>
    <dgm:cxn modelId="{5F684B9F-05F5-4DE9-A8AE-E6BA85E4010C}" type="presParOf" srcId="{56FAD86E-9881-4B1A-B8F2-15322C700522}" destId="{57786D04-0C25-41FA-A20E-EBAC21BC3C76}" srcOrd="11" destOrd="0" presId="urn:microsoft.com/office/officeart/2005/8/layout/vList2"/>
    <dgm:cxn modelId="{C853CCE9-6C34-43E0-89BA-ADB66A71C81D}" type="presParOf" srcId="{56FAD86E-9881-4B1A-B8F2-15322C700522}" destId="{9C4E08E4-A2E8-4995-87B6-1792729665FD}"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834E16-3402-4545-944A-9212946E9910}"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2895FA74-9C11-47BD-A3BB-EF6F108DC171}">
      <dgm:prSet custT="1"/>
      <dgm:spPr/>
      <dgm:t>
        <a:bodyPr/>
        <a:lstStyle/>
        <a:p>
          <a:r>
            <a:rPr lang="en-US" sz="1050" dirty="0"/>
            <a:t>Η επιλογή ενός LMS με διαισθητική πλοήγηση είναι απαραίτητη τόσο για τους εκπαιδευτικούς όσο και για τους εκπαιδευόμενους, ώστε να εξασφαλιστεί η ευκολία χρήσης.</a:t>
          </a:r>
        </a:p>
      </dgm:t>
    </dgm:pt>
    <dgm:pt modelId="{169DD930-D4C5-49E4-BE31-E2281C237A04}" type="parTrans" cxnId="{77693D2C-4927-4696-9A30-62690E9310E9}">
      <dgm:prSet/>
      <dgm:spPr/>
      <dgm:t>
        <a:bodyPr/>
        <a:lstStyle/>
        <a:p>
          <a:endParaRPr lang="en-US" sz="1050"/>
        </a:p>
      </dgm:t>
    </dgm:pt>
    <dgm:pt modelId="{0EA1EF48-C8E4-47E2-B8A3-157F7C9A4B4F}" type="sibTrans" cxnId="{77693D2C-4927-4696-9A30-62690E9310E9}">
      <dgm:prSet/>
      <dgm:spPr/>
      <dgm:t>
        <a:bodyPr/>
        <a:lstStyle/>
        <a:p>
          <a:endParaRPr lang="en-US" sz="1050"/>
        </a:p>
      </dgm:t>
    </dgm:pt>
    <dgm:pt modelId="{209AEFF7-20DC-4468-ABA0-85CF7559D0F3}">
      <dgm:prSet custT="1"/>
      <dgm:spPr/>
      <dgm:t>
        <a:bodyPr/>
        <a:lstStyle/>
        <a:p>
          <a:r>
            <a:rPr lang="en-US" sz="1050" dirty="0"/>
            <a:t>Ο σχεδιασμός χωρίς αποκλεισμούς και με ευέλικτη ανταπόκριση είναι σημαντικός για την εξυπηρέτηση ενός ευρέος φάσματος μαθησιακών αναγκών, συμπεριλαμβανομένης της υποστήριξης μαθητών με αναπηρίες.</a:t>
          </a:r>
        </a:p>
      </dgm:t>
    </dgm:pt>
    <dgm:pt modelId="{9EF31724-D090-4CDE-AA35-9947AD52B4CD}" type="parTrans" cxnId="{DC922473-ED5D-446D-86DE-19FD6CD96010}">
      <dgm:prSet/>
      <dgm:spPr/>
      <dgm:t>
        <a:bodyPr/>
        <a:lstStyle/>
        <a:p>
          <a:endParaRPr lang="en-US" sz="1050"/>
        </a:p>
      </dgm:t>
    </dgm:pt>
    <dgm:pt modelId="{98A2B56E-B91E-4D67-8A21-ED7D9C52F856}" type="sibTrans" cxnId="{DC922473-ED5D-446D-86DE-19FD6CD96010}">
      <dgm:prSet/>
      <dgm:spPr/>
      <dgm:t>
        <a:bodyPr/>
        <a:lstStyle/>
        <a:p>
          <a:endParaRPr lang="en-US" sz="1050"/>
        </a:p>
      </dgm:t>
    </dgm:pt>
    <dgm:pt modelId="{C8045A95-5EC1-4175-8E6A-174FC0F535B8}">
      <dgm:prSet custT="1"/>
      <dgm:spPr/>
      <dgm:t>
        <a:bodyPr/>
        <a:lstStyle/>
        <a:p>
          <a:r>
            <a:rPr lang="en-US" sz="1050" dirty="0"/>
            <a:t>Αυτή η εστίαση στη συμμετοχικότητα δημιουργεί ένα στέρεο θεμέλιο για μια επιτυχημένη εμπειρία εναλλασσόμενης μάθησης.</a:t>
          </a:r>
        </a:p>
      </dgm:t>
    </dgm:pt>
    <dgm:pt modelId="{16A175B8-9323-43C2-B0D2-78893D92F383}" type="parTrans" cxnId="{FD441837-DAB4-4E82-B962-0D5B23782C96}">
      <dgm:prSet/>
      <dgm:spPr/>
      <dgm:t>
        <a:bodyPr/>
        <a:lstStyle/>
        <a:p>
          <a:endParaRPr lang="en-US" sz="1050"/>
        </a:p>
      </dgm:t>
    </dgm:pt>
    <dgm:pt modelId="{4CF81034-4C64-4CF1-A27C-0FB7590ACAAE}" type="sibTrans" cxnId="{FD441837-DAB4-4E82-B962-0D5B23782C96}">
      <dgm:prSet/>
      <dgm:spPr/>
      <dgm:t>
        <a:bodyPr/>
        <a:lstStyle/>
        <a:p>
          <a:endParaRPr lang="en-US" sz="1050"/>
        </a:p>
      </dgm:t>
    </dgm:pt>
    <dgm:pt modelId="{CE717B2E-7BAB-4D27-ABFC-DFB4267DDF95}">
      <dgm:prSet custT="1"/>
      <dgm:spPr/>
      <dgm:t>
        <a:bodyPr/>
        <a:lstStyle/>
        <a:p>
          <a:r>
            <a:rPr lang="en-US" sz="1050" dirty="0"/>
            <a:t>Το LMS ενισχύει την αποτελεσματικότητα της προσέγγισης της ανεστραμμένης τάξης και προωθεί την ισότιμη πρόσβαση στους εκπαιδευτικούς πόρους.</a:t>
          </a:r>
        </a:p>
      </dgm:t>
    </dgm:pt>
    <dgm:pt modelId="{73D5E56C-F97B-4FC9-BB7F-5582E3539A5F}" type="parTrans" cxnId="{AB2EA270-A8E0-4DED-AFE0-B1C89A6E1D04}">
      <dgm:prSet/>
      <dgm:spPr/>
      <dgm:t>
        <a:bodyPr/>
        <a:lstStyle/>
        <a:p>
          <a:endParaRPr lang="en-US" sz="1050"/>
        </a:p>
      </dgm:t>
    </dgm:pt>
    <dgm:pt modelId="{A1CD1EC4-8AC4-44BE-B4AB-9FA02BA06AE3}" type="sibTrans" cxnId="{AB2EA270-A8E0-4DED-AFE0-B1C89A6E1D04}">
      <dgm:prSet/>
      <dgm:spPr/>
      <dgm:t>
        <a:bodyPr/>
        <a:lstStyle/>
        <a:p>
          <a:endParaRPr lang="en-US" sz="1050"/>
        </a:p>
      </dgm:t>
    </dgm:pt>
    <dgm:pt modelId="{69B7613E-314C-41D0-AFF7-5F9D93179623}" type="pres">
      <dgm:prSet presAssocID="{4F834E16-3402-4545-944A-9212946E9910}" presName="hierChild1" presStyleCnt="0">
        <dgm:presLayoutVars>
          <dgm:chPref val="1"/>
          <dgm:dir/>
          <dgm:animOne val="branch"/>
          <dgm:animLvl val="lvl"/>
          <dgm:resizeHandles/>
        </dgm:presLayoutVars>
      </dgm:prSet>
      <dgm:spPr/>
    </dgm:pt>
    <dgm:pt modelId="{12AAD754-8A10-4142-816E-77B3DABC99E7}" type="pres">
      <dgm:prSet presAssocID="{2895FA74-9C11-47BD-A3BB-EF6F108DC171}" presName="hierRoot1" presStyleCnt="0"/>
      <dgm:spPr/>
    </dgm:pt>
    <dgm:pt modelId="{B1CCD42D-779C-48F3-A4DA-13764B7D66A9}" type="pres">
      <dgm:prSet presAssocID="{2895FA74-9C11-47BD-A3BB-EF6F108DC171}" presName="composite" presStyleCnt="0"/>
      <dgm:spPr/>
    </dgm:pt>
    <dgm:pt modelId="{29F6B313-4AE3-48BA-A7AE-6FF9BEBD13BA}" type="pres">
      <dgm:prSet presAssocID="{2895FA74-9C11-47BD-A3BB-EF6F108DC171}" presName="background" presStyleLbl="node0" presStyleIdx="0" presStyleCnt="4"/>
      <dgm:spPr/>
    </dgm:pt>
    <dgm:pt modelId="{D861EC57-7F82-4B71-9E1C-4686F2E60E62}" type="pres">
      <dgm:prSet presAssocID="{2895FA74-9C11-47BD-A3BB-EF6F108DC171}" presName="text" presStyleLbl="fgAcc0" presStyleIdx="0" presStyleCnt="4" custScaleX="163944" custScaleY="333150">
        <dgm:presLayoutVars>
          <dgm:chPref val="3"/>
        </dgm:presLayoutVars>
      </dgm:prSet>
      <dgm:spPr/>
    </dgm:pt>
    <dgm:pt modelId="{3EE89077-A178-4F27-A17E-B46820C4B1C8}" type="pres">
      <dgm:prSet presAssocID="{2895FA74-9C11-47BD-A3BB-EF6F108DC171}" presName="hierChild2" presStyleCnt="0"/>
      <dgm:spPr/>
    </dgm:pt>
    <dgm:pt modelId="{B01476E3-76CF-4E8C-9FB3-C38A5EE695F6}" type="pres">
      <dgm:prSet presAssocID="{209AEFF7-20DC-4468-ABA0-85CF7559D0F3}" presName="hierRoot1" presStyleCnt="0"/>
      <dgm:spPr/>
    </dgm:pt>
    <dgm:pt modelId="{F52D1BFA-747C-43E5-8FD8-705AD56F45AD}" type="pres">
      <dgm:prSet presAssocID="{209AEFF7-20DC-4468-ABA0-85CF7559D0F3}" presName="composite" presStyleCnt="0"/>
      <dgm:spPr/>
    </dgm:pt>
    <dgm:pt modelId="{49AEF841-2E5F-44BE-A4B6-E2DC46BE26D6}" type="pres">
      <dgm:prSet presAssocID="{209AEFF7-20DC-4468-ABA0-85CF7559D0F3}" presName="background" presStyleLbl="node0" presStyleIdx="1" presStyleCnt="4"/>
      <dgm:spPr/>
    </dgm:pt>
    <dgm:pt modelId="{F858AE1F-C8CE-4805-8FAC-847DBA6D78FD}" type="pres">
      <dgm:prSet presAssocID="{209AEFF7-20DC-4468-ABA0-85CF7559D0F3}" presName="text" presStyleLbl="fgAcc0" presStyleIdx="1" presStyleCnt="4" custScaleX="182932" custScaleY="323605">
        <dgm:presLayoutVars>
          <dgm:chPref val="3"/>
        </dgm:presLayoutVars>
      </dgm:prSet>
      <dgm:spPr/>
    </dgm:pt>
    <dgm:pt modelId="{B4C32EA1-FAC5-4874-BD42-41AE3DD6BA98}" type="pres">
      <dgm:prSet presAssocID="{209AEFF7-20DC-4468-ABA0-85CF7559D0F3}" presName="hierChild2" presStyleCnt="0"/>
      <dgm:spPr/>
    </dgm:pt>
    <dgm:pt modelId="{54F13A93-1782-405B-AFA9-C07B96AE2F1B}" type="pres">
      <dgm:prSet presAssocID="{C8045A95-5EC1-4175-8E6A-174FC0F535B8}" presName="hierRoot1" presStyleCnt="0"/>
      <dgm:spPr/>
    </dgm:pt>
    <dgm:pt modelId="{7075A575-F4F4-4BE6-8525-417C14B84EF7}" type="pres">
      <dgm:prSet presAssocID="{C8045A95-5EC1-4175-8E6A-174FC0F535B8}" presName="composite" presStyleCnt="0"/>
      <dgm:spPr/>
    </dgm:pt>
    <dgm:pt modelId="{5A852755-FEED-47B2-BADD-F177F9E49381}" type="pres">
      <dgm:prSet presAssocID="{C8045A95-5EC1-4175-8E6A-174FC0F535B8}" presName="background" presStyleLbl="node0" presStyleIdx="2" presStyleCnt="4"/>
      <dgm:spPr/>
    </dgm:pt>
    <dgm:pt modelId="{1D2201C5-682A-4851-BD2A-C951B99A3DE4}" type="pres">
      <dgm:prSet presAssocID="{C8045A95-5EC1-4175-8E6A-174FC0F535B8}" presName="text" presStyleLbl="fgAcc0" presStyleIdx="2" presStyleCnt="4" custScaleX="182162" custScaleY="317613">
        <dgm:presLayoutVars>
          <dgm:chPref val="3"/>
        </dgm:presLayoutVars>
      </dgm:prSet>
      <dgm:spPr/>
    </dgm:pt>
    <dgm:pt modelId="{7E8D5A1C-83B3-4534-9A8F-DC29A6DF3F76}" type="pres">
      <dgm:prSet presAssocID="{C8045A95-5EC1-4175-8E6A-174FC0F535B8}" presName="hierChild2" presStyleCnt="0"/>
      <dgm:spPr/>
    </dgm:pt>
    <dgm:pt modelId="{1F42F611-2E4F-422E-9007-2D9CFE78B3ED}" type="pres">
      <dgm:prSet presAssocID="{CE717B2E-7BAB-4D27-ABFC-DFB4267DDF95}" presName="hierRoot1" presStyleCnt="0"/>
      <dgm:spPr/>
    </dgm:pt>
    <dgm:pt modelId="{BF972307-F3B2-459E-91C3-35E8D271EE6D}" type="pres">
      <dgm:prSet presAssocID="{CE717B2E-7BAB-4D27-ABFC-DFB4267DDF95}" presName="composite" presStyleCnt="0"/>
      <dgm:spPr/>
    </dgm:pt>
    <dgm:pt modelId="{915E5C09-F4BD-4031-8806-D4C4CA309C1F}" type="pres">
      <dgm:prSet presAssocID="{CE717B2E-7BAB-4D27-ABFC-DFB4267DDF95}" presName="background" presStyleLbl="node0" presStyleIdx="3" presStyleCnt="4"/>
      <dgm:spPr/>
    </dgm:pt>
    <dgm:pt modelId="{8A67BD12-41C8-48DE-9BB9-3F65D4FFCFCA}" type="pres">
      <dgm:prSet presAssocID="{CE717B2E-7BAB-4D27-ABFC-DFB4267DDF95}" presName="text" presStyleLbl="fgAcc0" presStyleIdx="3" presStyleCnt="4" custScaleX="170787" custScaleY="324422">
        <dgm:presLayoutVars>
          <dgm:chPref val="3"/>
        </dgm:presLayoutVars>
      </dgm:prSet>
      <dgm:spPr/>
    </dgm:pt>
    <dgm:pt modelId="{2906D623-4C9E-4795-B64F-D7BCBA35A3A7}" type="pres">
      <dgm:prSet presAssocID="{CE717B2E-7BAB-4D27-ABFC-DFB4267DDF95}" presName="hierChild2" presStyleCnt="0"/>
      <dgm:spPr/>
    </dgm:pt>
  </dgm:ptLst>
  <dgm:cxnLst>
    <dgm:cxn modelId="{1A5EC724-E7D8-42CE-8861-6CC5998810A6}" type="presOf" srcId="{4F834E16-3402-4545-944A-9212946E9910}" destId="{69B7613E-314C-41D0-AFF7-5F9D93179623}" srcOrd="0" destOrd="0" presId="urn:microsoft.com/office/officeart/2005/8/layout/hierarchy1"/>
    <dgm:cxn modelId="{77693D2C-4927-4696-9A30-62690E9310E9}" srcId="{4F834E16-3402-4545-944A-9212946E9910}" destId="{2895FA74-9C11-47BD-A3BB-EF6F108DC171}" srcOrd="0" destOrd="0" parTransId="{169DD930-D4C5-49E4-BE31-E2281C237A04}" sibTransId="{0EA1EF48-C8E4-47E2-B8A3-157F7C9A4B4F}"/>
    <dgm:cxn modelId="{A0BFB932-5F0D-4246-92CC-BAA6A1BD4A42}" type="presOf" srcId="{C8045A95-5EC1-4175-8E6A-174FC0F535B8}" destId="{1D2201C5-682A-4851-BD2A-C951B99A3DE4}" srcOrd="0" destOrd="0" presId="urn:microsoft.com/office/officeart/2005/8/layout/hierarchy1"/>
    <dgm:cxn modelId="{FD441837-DAB4-4E82-B962-0D5B23782C96}" srcId="{4F834E16-3402-4545-944A-9212946E9910}" destId="{C8045A95-5EC1-4175-8E6A-174FC0F535B8}" srcOrd="2" destOrd="0" parTransId="{16A175B8-9323-43C2-B0D2-78893D92F383}" sibTransId="{4CF81034-4C64-4CF1-A27C-0FB7590ACAAE}"/>
    <dgm:cxn modelId="{AB2EA270-A8E0-4DED-AFE0-B1C89A6E1D04}" srcId="{4F834E16-3402-4545-944A-9212946E9910}" destId="{CE717B2E-7BAB-4D27-ABFC-DFB4267DDF95}" srcOrd="3" destOrd="0" parTransId="{73D5E56C-F97B-4FC9-BB7F-5582E3539A5F}" sibTransId="{A1CD1EC4-8AC4-44BE-B4AB-9FA02BA06AE3}"/>
    <dgm:cxn modelId="{DC922473-ED5D-446D-86DE-19FD6CD96010}" srcId="{4F834E16-3402-4545-944A-9212946E9910}" destId="{209AEFF7-20DC-4468-ABA0-85CF7559D0F3}" srcOrd="1" destOrd="0" parTransId="{9EF31724-D090-4CDE-AA35-9947AD52B4CD}" sibTransId="{98A2B56E-B91E-4D67-8A21-ED7D9C52F856}"/>
    <dgm:cxn modelId="{11759388-C163-416D-AC2D-680541D2E661}" type="presOf" srcId="{209AEFF7-20DC-4468-ABA0-85CF7559D0F3}" destId="{F858AE1F-C8CE-4805-8FAC-847DBA6D78FD}" srcOrd="0" destOrd="0" presId="urn:microsoft.com/office/officeart/2005/8/layout/hierarchy1"/>
    <dgm:cxn modelId="{0A07F9C0-3196-426B-920F-D8D9CFB8C280}" type="presOf" srcId="{CE717B2E-7BAB-4D27-ABFC-DFB4267DDF95}" destId="{8A67BD12-41C8-48DE-9BB9-3F65D4FFCFCA}" srcOrd="0" destOrd="0" presId="urn:microsoft.com/office/officeart/2005/8/layout/hierarchy1"/>
    <dgm:cxn modelId="{FD812DE1-C8D3-4123-9CE7-839F10A6055D}" type="presOf" srcId="{2895FA74-9C11-47BD-A3BB-EF6F108DC171}" destId="{D861EC57-7F82-4B71-9E1C-4686F2E60E62}" srcOrd="0" destOrd="0" presId="urn:microsoft.com/office/officeart/2005/8/layout/hierarchy1"/>
    <dgm:cxn modelId="{88286576-E8B8-4C3B-AFE6-9D6F73F3CCFE}" type="presParOf" srcId="{69B7613E-314C-41D0-AFF7-5F9D93179623}" destId="{12AAD754-8A10-4142-816E-77B3DABC99E7}" srcOrd="0" destOrd="0" presId="urn:microsoft.com/office/officeart/2005/8/layout/hierarchy1"/>
    <dgm:cxn modelId="{C299615D-3716-4518-A4BF-882181A5D18F}" type="presParOf" srcId="{12AAD754-8A10-4142-816E-77B3DABC99E7}" destId="{B1CCD42D-779C-48F3-A4DA-13764B7D66A9}" srcOrd="0" destOrd="0" presId="urn:microsoft.com/office/officeart/2005/8/layout/hierarchy1"/>
    <dgm:cxn modelId="{19B8FD53-28D3-48E7-AE12-0A523C4FD606}" type="presParOf" srcId="{B1CCD42D-779C-48F3-A4DA-13764B7D66A9}" destId="{29F6B313-4AE3-48BA-A7AE-6FF9BEBD13BA}" srcOrd="0" destOrd="0" presId="urn:microsoft.com/office/officeart/2005/8/layout/hierarchy1"/>
    <dgm:cxn modelId="{6835A932-02C5-4F91-937A-722350457937}" type="presParOf" srcId="{B1CCD42D-779C-48F3-A4DA-13764B7D66A9}" destId="{D861EC57-7F82-4B71-9E1C-4686F2E60E62}" srcOrd="1" destOrd="0" presId="urn:microsoft.com/office/officeart/2005/8/layout/hierarchy1"/>
    <dgm:cxn modelId="{845042F0-D7CC-48F1-8A98-1F4A43ED7D44}" type="presParOf" srcId="{12AAD754-8A10-4142-816E-77B3DABC99E7}" destId="{3EE89077-A178-4F27-A17E-B46820C4B1C8}" srcOrd="1" destOrd="0" presId="urn:microsoft.com/office/officeart/2005/8/layout/hierarchy1"/>
    <dgm:cxn modelId="{42188185-615E-4704-BE21-8A8D73DE271C}" type="presParOf" srcId="{69B7613E-314C-41D0-AFF7-5F9D93179623}" destId="{B01476E3-76CF-4E8C-9FB3-C38A5EE695F6}" srcOrd="1" destOrd="0" presId="urn:microsoft.com/office/officeart/2005/8/layout/hierarchy1"/>
    <dgm:cxn modelId="{D3ABB7D9-8F56-4FC9-848F-A4AE51FCA0B0}" type="presParOf" srcId="{B01476E3-76CF-4E8C-9FB3-C38A5EE695F6}" destId="{F52D1BFA-747C-43E5-8FD8-705AD56F45AD}" srcOrd="0" destOrd="0" presId="urn:microsoft.com/office/officeart/2005/8/layout/hierarchy1"/>
    <dgm:cxn modelId="{8265271D-4548-48B8-8ACF-4D87E5E4766C}" type="presParOf" srcId="{F52D1BFA-747C-43E5-8FD8-705AD56F45AD}" destId="{49AEF841-2E5F-44BE-A4B6-E2DC46BE26D6}" srcOrd="0" destOrd="0" presId="urn:microsoft.com/office/officeart/2005/8/layout/hierarchy1"/>
    <dgm:cxn modelId="{BDA490F4-7117-4650-B924-D766CA34BEEC}" type="presParOf" srcId="{F52D1BFA-747C-43E5-8FD8-705AD56F45AD}" destId="{F858AE1F-C8CE-4805-8FAC-847DBA6D78FD}" srcOrd="1" destOrd="0" presId="urn:microsoft.com/office/officeart/2005/8/layout/hierarchy1"/>
    <dgm:cxn modelId="{2495F01C-FE86-4139-942A-190B193947BF}" type="presParOf" srcId="{B01476E3-76CF-4E8C-9FB3-C38A5EE695F6}" destId="{B4C32EA1-FAC5-4874-BD42-41AE3DD6BA98}" srcOrd="1" destOrd="0" presId="urn:microsoft.com/office/officeart/2005/8/layout/hierarchy1"/>
    <dgm:cxn modelId="{AF727B1E-789C-42CC-AE71-0A832D34FE4A}" type="presParOf" srcId="{69B7613E-314C-41D0-AFF7-5F9D93179623}" destId="{54F13A93-1782-405B-AFA9-C07B96AE2F1B}" srcOrd="2" destOrd="0" presId="urn:microsoft.com/office/officeart/2005/8/layout/hierarchy1"/>
    <dgm:cxn modelId="{BE4A6CEF-9DDD-4CD4-99D9-000703163FF3}" type="presParOf" srcId="{54F13A93-1782-405B-AFA9-C07B96AE2F1B}" destId="{7075A575-F4F4-4BE6-8525-417C14B84EF7}" srcOrd="0" destOrd="0" presId="urn:microsoft.com/office/officeart/2005/8/layout/hierarchy1"/>
    <dgm:cxn modelId="{8DC89F85-388E-472C-9167-74AA57DBCF27}" type="presParOf" srcId="{7075A575-F4F4-4BE6-8525-417C14B84EF7}" destId="{5A852755-FEED-47B2-BADD-F177F9E49381}" srcOrd="0" destOrd="0" presId="urn:microsoft.com/office/officeart/2005/8/layout/hierarchy1"/>
    <dgm:cxn modelId="{C44EA877-E2EA-4110-B410-A01B4CD5F08C}" type="presParOf" srcId="{7075A575-F4F4-4BE6-8525-417C14B84EF7}" destId="{1D2201C5-682A-4851-BD2A-C951B99A3DE4}" srcOrd="1" destOrd="0" presId="urn:microsoft.com/office/officeart/2005/8/layout/hierarchy1"/>
    <dgm:cxn modelId="{6C755F65-DEBD-4662-BE36-4302CBB8CA9B}" type="presParOf" srcId="{54F13A93-1782-405B-AFA9-C07B96AE2F1B}" destId="{7E8D5A1C-83B3-4534-9A8F-DC29A6DF3F76}" srcOrd="1" destOrd="0" presId="urn:microsoft.com/office/officeart/2005/8/layout/hierarchy1"/>
    <dgm:cxn modelId="{9C521696-17AF-4935-A10D-B27176165CDF}" type="presParOf" srcId="{69B7613E-314C-41D0-AFF7-5F9D93179623}" destId="{1F42F611-2E4F-422E-9007-2D9CFE78B3ED}" srcOrd="3" destOrd="0" presId="urn:microsoft.com/office/officeart/2005/8/layout/hierarchy1"/>
    <dgm:cxn modelId="{9CC2DB45-27FD-4D28-A134-A83F29D1A892}" type="presParOf" srcId="{1F42F611-2E4F-422E-9007-2D9CFE78B3ED}" destId="{BF972307-F3B2-459E-91C3-35E8D271EE6D}" srcOrd="0" destOrd="0" presId="urn:microsoft.com/office/officeart/2005/8/layout/hierarchy1"/>
    <dgm:cxn modelId="{0FF9E9A5-89C7-4B3C-8D30-540FC9D06C1F}" type="presParOf" srcId="{BF972307-F3B2-459E-91C3-35E8D271EE6D}" destId="{915E5C09-F4BD-4031-8806-D4C4CA309C1F}" srcOrd="0" destOrd="0" presId="urn:microsoft.com/office/officeart/2005/8/layout/hierarchy1"/>
    <dgm:cxn modelId="{8FBA6F03-7CE4-45A5-904C-8F04DA850D50}" type="presParOf" srcId="{BF972307-F3B2-459E-91C3-35E8D271EE6D}" destId="{8A67BD12-41C8-48DE-9BB9-3F65D4FFCFCA}" srcOrd="1" destOrd="0" presId="urn:microsoft.com/office/officeart/2005/8/layout/hierarchy1"/>
    <dgm:cxn modelId="{C0DE972C-F0FB-4507-AB13-CF8A7424A7EF}" type="presParOf" srcId="{1F42F611-2E4F-422E-9007-2D9CFE78B3ED}" destId="{2906D623-4C9E-4795-B64F-D7BCBA35A3A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BBEB9E-FE15-4777-89A8-43F30B9EE2C5}"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6BD7FE67-4E1E-4296-8FC2-1CD25FA321B5}">
      <dgm:prSet custT="1"/>
      <dgm:spPr/>
      <dgm:t>
        <a:bodyPr/>
        <a:lstStyle/>
        <a:p>
          <a:r>
            <a:rPr lang="en-US" sz="1200" dirty="0"/>
            <a:t>Η διασφάλιση ότι τα χαρακτηριστικά του LMS ευθυγραμμίζονται με τους παιδαγωγικούς σας στόχους και σκοπούς είναι απαραίτητη για την αποτελεσματική μάθηση.</a:t>
          </a:r>
        </a:p>
      </dgm:t>
    </dgm:pt>
    <dgm:pt modelId="{3F968E95-D962-4CD7-8136-B03C91205C64}" type="parTrans" cxnId="{2FC32258-0C04-4975-978A-583B2009C8BC}">
      <dgm:prSet/>
      <dgm:spPr/>
      <dgm:t>
        <a:bodyPr/>
        <a:lstStyle/>
        <a:p>
          <a:endParaRPr lang="en-US" sz="2800"/>
        </a:p>
      </dgm:t>
    </dgm:pt>
    <dgm:pt modelId="{B06230E9-6E59-452B-A4A1-DCBE2553FF5A}" type="sibTrans" cxnId="{2FC32258-0C04-4975-978A-583B2009C8BC}">
      <dgm:prSet/>
      <dgm:spPr/>
      <dgm:t>
        <a:bodyPr/>
        <a:lstStyle/>
        <a:p>
          <a:endParaRPr lang="en-US" sz="2800"/>
        </a:p>
      </dgm:t>
    </dgm:pt>
    <dgm:pt modelId="{7C786170-4FD4-4B31-B4D4-7A46995EBED6}">
      <dgm:prSet custT="1"/>
      <dgm:spPr/>
      <dgm:t>
        <a:bodyPr/>
        <a:lstStyle/>
        <a:p>
          <a:r>
            <a:rPr lang="en-US" sz="1200" dirty="0"/>
            <a:t>Αυτή η ευθυγράμμιση είναι ζωτικής σημασίας για τη δημιουργία ενός απρόσκοπτου και ελκυστικού μαθησιακού ταξιδιού που θα κρατήσει τα κίνητρα των μαθητών.</a:t>
          </a:r>
        </a:p>
      </dgm:t>
    </dgm:pt>
    <dgm:pt modelId="{23DF9FC4-D197-4776-8736-C23B5120DFEB}" type="parTrans" cxnId="{7EE09586-B84C-4DF3-9D62-38201352C44D}">
      <dgm:prSet/>
      <dgm:spPr/>
      <dgm:t>
        <a:bodyPr/>
        <a:lstStyle/>
        <a:p>
          <a:endParaRPr lang="en-US" sz="2800"/>
        </a:p>
      </dgm:t>
    </dgm:pt>
    <dgm:pt modelId="{F862251C-3E51-4233-A827-1B149F90EFA3}" type="sibTrans" cxnId="{7EE09586-B84C-4DF3-9D62-38201352C44D}">
      <dgm:prSet/>
      <dgm:spPr/>
      <dgm:t>
        <a:bodyPr/>
        <a:lstStyle/>
        <a:p>
          <a:endParaRPr lang="en-US" sz="2800"/>
        </a:p>
      </dgm:t>
    </dgm:pt>
    <dgm:pt modelId="{5A414F51-F912-4757-B1B6-23AC9FDC3E46}">
      <dgm:prSet custT="1"/>
      <dgm:spPr/>
      <dgm:t>
        <a:bodyPr/>
        <a:lstStyle/>
        <a:p>
          <a:r>
            <a:rPr lang="en-US" sz="1200" dirty="0"/>
            <a:t> Υποδέχεται διαφορετικές μαθησιακές διαδρομές, καθιστώντας την εκπαίδευση πιο εξατομικευμένη και αποτελεσματική για κάθε μαθητή.</a:t>
          </a:r>
        </a:p>
      </dgm:t>
    </dgm:pt>
    <dgm:pt modelId="{C49C4D39-9872-41F0-8B1B-A43B8BA82A14}" type="parTrans" cxnId="{C9101D90-8F51-426F-B614-585BBAF251DC}">
      <dgm:prSet/>
      <dgm:spPr/>
      <dgm:t>
        <a:bodyPr/>
        <a:lstStyle/>
        <a:p>
          <a:endParaRPr lang="en-US" sz="2800"/>
        </a:p>
      </dgm:t>
    </dgm:pt>
    <dgm:pt modelId="{3343D50C-3307-45F4-9FC3-3C0C39B0B2E9}" type="sibTrans" cxnId="{C9101D90-8F51-426F-B614-585BBAF251DC}">
      <dgm:prSet/>
      <dgm:spPr/>
      <dgm:t>
        <a:bodyPr/>
        <a:lstStyle/>
        <a:p>
          <a:endParaRPr lang="en-US" sz="2800"/>
        </a:p>
      </dgm:t>
    </dgm:pt>
    <dgm:pt modelId="{D4C87CB2-75FB-4404-8F8A-E12B190B1522}">
      <dgm:prSet custT="1"/>
      <dgm:spPr/>
      <dgm:t>
        <a:bodyPr/>
        <a:lstStyle/>
        <a:p>
          <a:r>
            <a:rPr lang="en-US" sz="1200" dirty="0"/>
            <a:t>Εστιάζοντας στα σωστά χαρακτηριστικά, οι εκπαιδευτικοί μπορούν να προσαρμόσουν την εμπειρία μάθησης ώστε να ανταποκρίνεται στις ατομικές ανάγκες και να βελτιώνει τα συνολικά αποτελέσματα.</a:t>
          </a:r>
        </a:p>
      </dgm:t>
    </dgm:pt>
    <dgm:pt modelId="{1E18FBE1-FE29-4733-B9CF-73DB7A68BB8D}" type="parTrans" cxnId="{8E94A9A5-DF28-4563-A02D-3EACE4F5C057}">
      <dgm:prSet/>
      <dgm:spPr/>
      <dgm:t>
        <a:bodyPr/>
        <a:lstStyle/>
        <a:p>
          <a:endParaRPr lang="en-US" sz="2800"/>
        </a:p>
      </dgm:t>
    </dgm:pt>
    <dgm:pt modelId="{FBC14013-501D-4E95-9AD6-F684EFDA432B}" type="sibTrans" cxnId="{8E94A9A5-DF28-4563-A02D-3EACE4F5C057}">
      <dgm:prSet/>
      <dgm:spPr/>
      <dgm:t>
        <a:bodyPr/>
        <a:lstStyle/>
        <a:p>
          <a:endParaRPr lang="en-US" sz="2800"/>
        </a:p>
      </dgm:t>
    </dgm:pt>
    <dgm:pt modelId="{E642CD0A-07D8-4E07-9B78-232AD5605564}" type="pres">
      <dgm:prSet presAssocID="{0FBBEB9E-FE15-4777-89A8-43F30B9EE2C5}" presName="hierChild1" presStyleCnt="0">
        <dgm:presLayoutVars>
          <dgm:chPref val="1"/>
          <dgm:dir/>
          <dgm:animOne val="branch"/>
          <dgm:animLvl val="lvl"/>
          <dgm:resizeHandles/>
        </dgm:presLayoutVars>
      </dgm:prSet>
      <dgm:spPr/>
    </dgm:pt>
    <dgm:pt modelId="{8B17974D-2639-49BA-8749-1757F8A0BB12}" type="pres">
      <dgm:prSet presAssocID="{6BD7FE67-4E1E-4296-8FC2-1CD25FA321B5}" presName="hierRoot1" presStyleCnt="0"/>
      <dgm:spPr/>
    </dgm:pt>
    <dgm:pt modelId="{731D110D-699C-4EA4-B661-54281C63BCD7}" type="pres">
      <dgm:prSet presAssocID="{6BD7FE67-4E1E-4296-8FC2-1CD25FA321B5}" presName="composite" presStyleCnt="0"/>
      <dgm:spPr/>
    </dgm:pt>
    <dgm:pt modelId="{FE674C3A-340C-4035-BC30-97C214738523}" type="pres">
      <dgm:prSet presAssocID="{6BD7FE67-4E1E-4296-8FC2-1CD25FA321B5}" presName="background" presStyleLbl="node0" presStyleIdx="0" presStyleCnt="4"/>
      <dgm:spPr/>
    </dgm:pt>
    <dgm:pt modelId="{5885B4BB-281E-4FC4-B43E-299A64471D69}" type="pres">
      <dgm:prSet presAssocID="{6BD7FE67-4E1E-4296-8FC2-1CD25FA321B5}" presName="text" presStyleLbl="fgAcc0" presStyleIdx="0" presStyleCnt="4" custScaleX="123112" custScaleY="169299">
        <dgm:presLayoutVars>
          <dgm:chPref val="3"/>
        </dgm:presLayoutVars>
      </dgm:prSet>
      <dgm:spPr/>
    </dgm:pt>
    <dgm:pt modelId="{448C55E2-44B7-4A35-9CB2-29AFDA310087}" type="pres">
      <dgm:prSet presAssocID="{6BD7FE67-4E1E-4296-8FC2-1CD25FA321B5}" presName="hierChild2" presStyleCnt="0"/>
      <dgm:spPr/>
    </dgm:pt>
    <dgm:pt modelId="{4AFA7008-6E8E-475F-9167-B61ABC6655C9}" type="pres">
      <dgm:prSet presAssocID="{7C786170-4FD4-4B31-B4D4-7A46995EBED6}" presName="hierRoot1" presStyleCnt="0"/>
      <dgm:spPr/>
    </dgm:pt>
    <dgm:pt modelId="{6E63CB57-9F5B-4181-B2B7-89687B97976C}" type="pres">
      <dgm:prSet presAssocID="{7C786170-4FD4-4B31-B4D4-7A46995EBED6}" presName="composite" presStyleCnt="0"/>
      <dgm:spPr/>
    </dgm:pt>
    <dgm:pt modelId="{92B6399A-EDFB-447F-B31F-EA235360E29B}" type="pres">
      <dgm:prSet presAssocID="{7C786170-4FD4-4B31-B4D4-7A46995EBED6}" presName="background" presStyleLbl="node0" presStyleIdx="1" presStyleCnt="4"/>
      <dgm:spPr/>
    </dgm:pt>
    <dgm:pt modelId="{49B738C4-00FF-4C8A-ABD8-830D08F4F8DA}" type="pres">
      <dgm:prSet presAssocID="{7C786170-4FD4-4B31-B4D4-7A46995EBED6}" presName="text" presStyleLbl="fgAcc0" presStyleIdx="1" presStyleCnt="4" custScaleX="123112" custScaleY="169299">
        <dgm:presLayoutVars>
          <dgm:chPref val="3"/>
        </dgm:presLayoutVars>
      </dgm:prSet>
      <dgm:spPr/>
    </dgm:pt>
    <dgm:pt modelId="{18739145-EA49-4BCA-BADB-C0CCE9500628}" type="pres">
      <dgm:prSet presAssocID="{7C786170-4FD4-4B31-B4D4-7A46995EBED6}" presName="hierChild2" presStyleCnt="0"/>
      <dgm:spPr/>
    </dgm:pt>
    <dgm:pt modelId="{544BEB13-BDEC-4721-BFC2-6CF48E6B97CF}" type="pres">
      <dgm:prSet presAssocID="{5A414F51-F912-4757-B1B6-23AC9FDC3E46}" presName="hierRoot1" presStyleCnt="0"/>
      <dgm:spPr/>
    </dgm:pt>
    <dgm:pt modelId="{B16DFFEF-E635-45C4-AD5E-CB7EEF043718}" type="pres">
      <dgm:prSet presAssocID="{5A414F51-F912-4757-B1B6-23AC9FDC3E46}" presName="composite" presStyleCnt="0"/>
      <dgm:spPr/>
    </dgm:pt>
    <dgm:pt modelId="{E00459B7-9F3C-4708-9406-0CDF80E00AD8}" type="pres">
      <dgm:prSet presAssocID="{5A414F51-F912-4757-B1B6-23AC9FDC3E46}" presName="background" presStyleLbl="node0" presStyleIdx="2" presStyleCnt="4"/>
      <dgm:spPr/>
    </dgm:pt>
    <dgm:pt modelId="{9FC865AA-D102-4E45-B6CE-76456328E3FC}" type="pres">
      <dgm:prSet presAssocID="{5A414F51-F912-4757-B1B6-23AC9FDC3E46}" presName="text" presStyleLbl="fgAcc0" presStyleIdx="2" presStyleCnt="4" custScaleX="123112" custScaleY="169299">
        <dgm:presLayoutVars>
          <dgm:chPref val="3"/>
        </dgm:presLayoutVars>
      </dgm:prSet>
      <dgm:spPr/>
    </dgm:pt>
    <dgm:pt modelId="{DA227BAA-BDBC-4F61-905F-96CE2DF42BF1}" type="pres">
      <dgm:prSet presAssocID="{5A414F51-F912-4757-B1B6-23AC9FDC3E46}" presName="hierChild2" presStyleCnt="0"/>
      <dgm:spPr/>
    </dgm:pt>
    <dgm:pt modelId="{CC434373-9F39-47ED-9ACF-475846A8E2F3}" type="pres">
      <dgm:prSet presAssocID="{D4C87CB2-75FB-4404-8F8A-E12B190B1522}" presName="hierRoot1" presStyleCnt="0"/>
      <dgm:spPr/>
    </dgm:pt>
    <dgm:pt modelId="{327D3D33-6741-45C4-A9C7-071C1949385B}" type="pres">
      <dgm:prSet presAssocID="{D4C87CB2-75FB-4404-8F8A-E12B190B1522}" presName="composite" presStyleCnt="0"/>
      <dgm:spPr/>
    </dgm:pt>
    <dgm:pt modelId="{E6DBB2A9-403A-47BD-8168-83E343090FD3}" type="pres">
      <dgm:prSet presAssocID="{D4C87CB2-75FB-4404-8F8A-E12B190B1522}" presName="background" presStyleLbl="node0" presStyleIdx="3" presStyleCnt="4"/>
      <dgm:spPr/>
    </dgm:pt>
    <dgm:pt modelId="{84893FA8-AC62-4578-BA04-C3ED8222718F}" type="pres">
      <dgm:prSet presAssocID="{D4C87CB2-75FB-4404-8F8A-E12B190B1522}" presName="text" presStyleLbl="fgAcc0" presStyleIdx="3" presStyleCnt="4" custScaleX="123112" custScaleY="169299">
        <dgm:presLayoutVars>
          <dgm:chPref val="3"/>
        </dgm:presLayoutVars>
      </dgm:prSet>
      <dgm:spPr/>
    </dgm:pt>
    <dgm:pt modelId="{F6547E5A-5C43-44DE-9701-B24CAD39361B}" type="pres">
      <dgm:prSet presAssocID="{D4C87CB2-75FB-4404-8F8A-E12B190B1522}" presName="hierChild2" presStyleCnt="0"/>
      <dgm:spPr/>
    </dgm:pt>
  </dgm:ptLst>
  <dgm:cxnLst>
    <dgm:cxn modelId="{6366D510-E825-4108-BDAE-1A75EC43FDF4}" type="presOf" srcId="{7C786170-4FD4-4B31-B4D4-7A46995EBED6}" destId="{49B738C4-00FF-4C8A-ABD8-830D08F4F8DA}" srcOrd="0" destOrd="0" presId="urn:microsoft.com/office/officeart/2005/8/layout/hierarchy1"/>
    <dgm:cxn modelId="{55B08E75-6503-4A63-B379-6E39BDA0461F}" type="presOf" srcId="{5A414F51-F912-4757-B1B6-23AC9FDC3E46}" destId="{9FC865AA-D102-4E45-B6CE-76456328E3FC}" srcOrd="0" destOrd="0" presId="urn:microsoft.com/office/officeart/2005/8/layout/hierarchy1"/>
    <dgm:cxn modelId="{2FC32258-0C04-4975-978A-583B2009C8BC}" srcId="{0FBBEB9E-FE15-4777-89A8-43F30B9EE2C5}" destId="{6BD7FE67-4E1E-4296-8FC2-1CD25FA321B5}" srcOrd="0" destOrd="0" parTransId="{3F968E95-D962-4CD7-8136-B03C91205C64}" sibTransId="{B06230E9-6E59-452B-A4A1-DCBE2553FF5A}"/>
    <dgm:cxn modelId="{3489FC58-3A15-4C9A-AACD-85D13E18F2F2}" type="presOf" srcId="{0FBBEB9E-FE15-4777-89A8-43F30B9EE2C5}" destId="{E642CD0A-07D8-4E07-9B78-232AD5605564}" srcOrd="0" destOrd="0" presId="urn:microsoft.com/office/officeart/2005/8/layout/hierarchy1"/>
    <dgm:cxn modelId="{7EE09586-B84C-4DF3-9D62-38201352C44D}" srcId="{0FBBEB9E-FE15-4777-89A8-43F30B9EE2C5}" destId="{7C786170-4FD4-4B31-B4D4-7A46995EBED6}" srcOrd="1" destOrd="0" parTransId="{23DF9FC4-D197-4776-8736-C23B5120DFEB}" sibTransId="{F862251C-3E51-4233-A827-1B149F90EFA3}"/>
    <dgm:cxn modelId="{C9101D90-8F51-426F-B614-585BBAF251DC}" srcId="{0FBBEB9E-FE15-4777-89A8-43F30B9EE2C5}" destId="{5A414F51-F912-4757-B1B6-23AC9FDC3E46}" srcOrd="2" destOrd="0" parTransId="{C49C4D39-9872-41F0-8B1B-A43B8BA82A14}" sibTransId="{3343D50C-3307-45F4-9FC3-3C0C39B0B2E9}"/>
    <dgm:cxn modelId="{49E15AA5-4A6C-420F-8133-4BBF6A5DDE14}" type="presOf" srcId="{6BD7FE67-4E1E-4296-8FC2-1CD25FA321B5}" destId="{5885B4BB-281E-4FC4-B43E-299A64471D69}" srcOrd="0" destOrd="0" presId="urn:microsoft.com/office/officeart/2005/8/layout/hierarchy1"/>
    <dgm:cxn modelId="{8E94A9A5-DF28-4563-A02D-3EACE4F5C057}" srcId="{0FBBEB9E-FE15-4777-89A8-43F30B9EE2C5}" destId="{D4C87CB2-75FB-4404-8F8A-E12B190B1522}" srcOrd="3" destOrd="0" parTransId="{1E18FBE1-FE29-4733-B9CF-73DB7A68BB8D}" sibTransId="{FBC14013-501D-4E95-9AD6-F684EFDA432B}"/>
    <dgm:cxn modelId="{FB5D14C9-0CF4-4B75-9BE6-72DCF795F54F}" type="presOf" srcId="{D4C87CB2-75FB-4404-8F8A-E12B190B1522}" destId="{84893FA8-AC62-4578-BA04-C3ED8222718F}" srcOrd="0" destOrd="0" presId="urn:microsoft.com/office/officeart/2005/8/layout/hierarchy1"/>
    <dgm:cxn modelId="{5104CC2B-6526-48C1-9D7F-05BC3A81FC65}" type="presParOf" srcId="{E642CD0A-07D8-4E07-9B78-232AD5605564}" destId="{8B17974D-2639-49BA-8749-1757F8A0BB12}" srcOrd="0" destOrd="0" presId="urn:microsoft.com/office/officeart/2005/8/layout/hierarchy1"/>
    <dgm:cxn modelId="{DB9F7817-4D61-4DB8-A162-8D8103F22D53}" type="presParOf" srcId="{8B17974D-2639-49BA-8749-1757F8A0BB12}" destId="{731D110D-699C-4EA4-B661-54281C63BCD7}" srcOrd="0" destOrd="0" presId="urn:microsoft.com/office/officeart/2005/8/layout/hierarchy1"/>
    <dgm:cxn modelId="{58B8BF66-77F3-440A-BEA6-DF1716E152EE}" type="presParOf" srcId="{731D110D-699C-4EA4-B661-54281C63BCD7}" destId="{FE674C3A-340C-4035-BC30-97C214738523}" srcOrd="0" destOrd="0" presId="urn:microsoft.com/office/officeart/2005/8/layout/hierarchy1"/>
    <dgm:cxn modelId="{3FB3CAF5-69EB-475E-953E-40A811D9F03E}" type="presParOf" srcId="{731D110D-699C-4EA4-B661-54281C63BCD7}" destId="{5885B4BB-281E-4FC4-B43E-299A64471D69}" srcOrd="1" destOrd="0" presId="urn:microsoft.com/office/officeart/2005/8/layout/hierarchy1"/>
    <dgm:cxn modelId="{E2CFBFA5-B6A3-4797-93C8-26F58FA03801}" type="presParOf" srcId="{8B17974D-2639-49BA-8749-1757F8A0BB12}" destId="{448C55E2-44B7-4A35-9CB2-29AFDA310087}" srcOrd="1" destOrd="0" presId="urn:microsoft.com/office/officeart/2005/8/layout/hierarchy1"/>
    <dgm:cxn modelId="{024F3BA1-BEBA-4494-9BDC-4186239242C1}" type="presParOf" srcId="{E642CD0A-07D8-4E07-9B78-232AD5605564}" destId="{4AFA7008-6E8E-475F-9167-B61ABC6655C9}" srcOrd="1" destOrd="0" presId="urn:microsoft.com/office/officeart/2005/8/layout/hierarchy1"/>
    <dgm:cxn modelId="{F8CC848B-55D9-4DB3-A6C9-E0B4B258C0AF}" type="presParOf" srcId="{4AFA7008-6E8E-475F-9167-B61ABC6655C9}" destId="{6E63CB57-9F5B-4181-B2B7-89687B97976C}" srcOrd="0" destOrd="0" presId="urn:microsoft.com/office/officeart/2005/8/layout/hierarchy1"/>
    <dgm:cxn modelId="{96E7A629-2D42-42F5-AD37-D4E8B2CB34BA}" type="presParOf" srcId="{6E63CB57-9F5B-4181-B2B7-89687B97976C}" destId="{92B6399A-EDFB-447F-B31F-EA235360E29B}" srcOrd="0" destOrd="0" presId="urn:microsoft.com/office/officeart/2005/8/layout/hierarchy1"/>
    <dgm:cxn modelId="{3FA49E0A-E086-44F3-BB31-29539318A170}" type="presParOf" srcId="{6E63CB57-9F5B-4181-B2B7-89687B97976C}" destId="{49B738C4-00FF-4C8A-ABD8-830D08F4F8DA}" srcOrd="1" destOrd="0" presId="urn:microsoft.com/office/officeart/2005/8/layout/hierarchy1"/>
    <dgm:cxn modelId="{CBDE0A68-8579-4E67-9372-9544C3F1DD72}" type="presParOf" srcId="{4AFA7008-6E8E-475F-9167-B61ABC6655C9}" destId="{18739145-EA49-4BCA-BADB-C0CCE9500628}" srcOrd="1" destOrd="0" presId="urn:microsoft.com/office/officeart/2005/8/layout/hierarchy1"/>
    <dgm:cxn modelId="{30259B08-8CCE-45D5-B60E-8312337318B0}" type="presParOf" srcId="{E642CD0A-07D8-4E07-9B78-232AD5605564}" destId="{544BEB13-BDEC-4721-BFC2-6CF48E6B97CF}" srcOrd="2" destOrd="0" presId="urn:microsoft.com/office/officeart/2005/8/layout/hierarchy1"/>
    <dgm:cxn modelId="{87BA7D23-71E4-4481-A73A-3910E44D30A9}" type="presParOf" srcId="{544BEB13-BDEC-4721-BFC2-6CF48E6B97CF}" destId="{B16DFFEF-E635-45C4-AD5E-CB7EEF043718}" srcOrd="0" destOrd="0" presId="urn:microsoft.com/office/officeart/2005/8/layout/hierarchy1"/>
    <dgm:cxn modelId="{685A42E9-7BE8-43C8-9ABF-8DBE0336B41D}" type="presParOf" srcId="{B16DFFEF-E635-45C4-AD5E-CB7EEF043718}" destId="{E00459B7-9F3C-4708-9406-0CDF80E00AD8}" srcOrd="0" destOrd="0" presId="urn:microsoft.com/office/officeart/2005/8/layout/hierarchy1"/>
    <dgm:cxn modelId="{39AA75A7-9DC8-4958-A032-8605DBBC29B1}" type="presParOf" srcId="{B16DFFEF-E635-45C4-AD5E-CB7EEF043718}" destId="{9FC865AA-D102-4E45-B6CE-76456328E3FC}" srcOrd="1" destOrd="0" presId="urn:microsoft.com/office/officeart/2005/8/layout/hierarchy1"/>
    <dgm:cxn modelId="{85F48E15-E57B-4281-8DC2-D1541C3EDE8C}" type="presParOf" srcId="{544BEB13-BDEC-4721-BFC2-6CF48E6B97CF}" destId="{DA227BAA-BDBC-4F61-905F-96CE2DF42BF1}" srcOrd="1" destOrd="0" presId="urn:microsoft.com/office/officeart/2005/8/layout/hierarchy1"/>
    <dgm:cxn modelId="{A4B6FF5B-6B73-4DB3-BAB0-11A9E8C03059}" type="presParOf" srcId="{E642CD0A-07D8-4E07-9B78-232AD5605564}" destId="{CC434373-9F39-47ED-9ACF-475846A8E2F3}" srcOrd="3" destOrd="0" presId="urn:microsoft.com/office/officeart/2005/8/layout/hierarchy1"/>
    <dgm:cxn modelId="{014D0F85-BDDD-4FA1-9714-F71142551B4D}" type="presParOf" srcId="{CC434373-9F39-47ED-9ACF-475846A8E2F3}" destId="{327D3D33-6741-45C4-A9C7-071C1949385B}" srcOrd="0" destOrd="0" presId="urn:microsoft.com/office/officeart/2005/8/layout/hierarchy1"/>
    <dgm:cxn modelId="{EEBA963B-04AF-49BA-9827-0910E2A25F0E}" type="presParOf" srcId="{327D3D33-6741-45C4-A9C7-071C1949385B}" destId="{E6DBB2A9-403A-47BD-8168-83E343090FD3}" srcOrd="0" destOrd="0" presId="urn:microsoft.com/office/officeart/2005/8/layout/hierarchy1"/>
    <dgm:cxn modelId="{46424902-DBE8-49B1-8A32-B440817BCB29}" type="presParOf" srcId="{327D3D33-6741-45C4-A9C7-071C1949385B}" destId="{84893FA8-AC62-4578-BA04-C3ED8222718F}" srcOrd="1" destOrd="0" presId="urn:microsoft.com/office/officeart/2005/8/layout/hierarchy1"/>
    <dgm:cxn modelId="{F8961BFF-9C97-4319-8509-3435788FEFC1}" type="presParOf" srcId="{CC434373-9F39-47ED-9ACF-475846A8E2F3}" destId="{F6547E5A-5C43-44DE-9701-B24CAD39361B}"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CADEA-07A4-48DB-9F3F-FCA2CE50D9CD}">
      <dsp:nvSpPr>
        <dsp:cNvPr id="0" name=""/>
        <dsp:cNvSpPr/>
      </dsp:nvSpPr>
      <dsp:spPr>
        <a:xfrm>
          <a:off x="865617" y="327921"/>
          <a:ext cx="684461" cy="7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821608-8113-45C0-A0A7-35F5EA0975C1}">
      <dsp:nvSpPr>
        <dsp:cNvPr id="0" name=""/>
        <dsp:cNvSpPr/>
      </dsp:nvSpPr>
      <dsp:spPr>
        <a:xfrm>
          <a:off x="1591146" y="270462"/>
          <a:ext cx="78713" cy="147699"/>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D0ACF2-A339-4F4D-A2D9-D0D64F7E0365}">
      <dsp:nvSpPr>
        <dsp:cNvPr id="0" name=""/>
        <dsp:cNvSpPr/>
      </dsp:nvSpPr>
      <dsp:spPr>
        <a:xfrm>
          <a:off x="452183" y="80"/>
          <a:ext cx="655753" cy="655753"/>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47" tIns="25447" rIns="25447" bIns="25447" numCol="1" spcCol="1270" anchor="ctr" anchorCtr="0">
          <a:noAutofit/>
        </a:bodyPr>
        <a:lstStyle/>
        <a:p>
          <a:pPr marL="0" lvl="0" indent="0" algn="ctr" defTabSz="1600200">
            <a:lnSpc>
              <a:spcPct val="90000"/>
            </a:lnSpc>
            <a:spcBef>
              <a:spcPct val="0"/>
            </a:spcBef>
            <a:spcAft>
              <a:spcPct val="35000"/>
            </a:spcAft>
            <a:buNone/>
          </a:pPr>
          <a:r>
            <a:rPr lang="en-US" sz="3600" kern="1200"/>
            <a:t>1</a:t>
          </a:r>
        </a:p>
      </dsp:txBody>
      <dsp:txXfrm>
        <a:off x="548216" y="96113"/>
        <a:ext cx="463687" cy="463687"/>
      </dsp:txXfrm>
    </dsp:sp>
    <dsp:sp modelId="{62E76245-05A4-465A-A16E-B9072263FFE4}">
      <dsp:nvSpPr>
        <dsp:cNvPr id="0" name=""/>
        <dsp:cNvSpPr/>
      </dsp:nvSpPr>
      <dsp:spPr>
        <a:xfrm>
          <a:off x="10040" y="821353"/>
          <a:ext cx="1540037" cy="295069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dirty="0" err="1"/>
            <a:t>Έν</a:t>
          </a:r>
          <a:r>
            <a:rPr lang="en-US" sz="1400" kern="1200" dirty="0"/>
            <a:t>α σύστημα διαχείρισης μάθησης (LMS) είναι μια ψηφιακή πλατφόρμα που έχει σχεδιαστεί για να απλοποιεί τη διαχείριση και την παράδοση εκπαιδευτικού περιεχομένου.</a:t>
          </a:r>
        </a:p>
      </dsp:txBody>
      <dsp:txXfrm>
        <a:off x="10040" y="1129360"/>
        <a:ext cx="1540037" cy="2642683"/>
      </dsp:txXfrm>
    </dsp:sp>
    <dsp:sp modelId="{E5770906-6633-4F36-93A4-56518E826072}">
      <dsp:nvSpPr>
        <dsp:cNvPr id="0" name=""/>
        <dsp:cNvSpPr/>
      </dsp:nvSpPr>
      <dsp:spPr>
        <a:xfrm>
          <a:off x="1721193" y="327857"/>
          <a:ext cx="1540037" cy="7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92DB99-860C-4DE0-9D7A-F8EE7EDDF1D4}">
      <dsp:nvSpPr>
        <dsp:cNvPr id="0" name=""/>
        <dsp:cNvSpPr/>
      </dsp:nvSpPr>
      <dsp:spPr>
        <a:xfrm>
          <a:off x="3302299" y="270398"/>
          <a:ext cx="78713" cy="147814"/>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267F72-72CF-48A9-9154-A9925F7E8396}">
      <dsp:nvSpPr>
        <dsp:cNvPr id="0" name=""/>
        <dsp:cNvSpPr/>
      </dsp:nvSpPr>
      <dsp:spPr>
        <a:xfrm>
          <a:off x="2163336" y="16"/>
          <a:ext cx="655753" cy="655753"/>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47" tIns="25447" rIns="25447" bIns="25447" numCol="1" spcCol="1270" anchor="ctr" anchorCtr="0">
          <a:noAutofit/>
        </a:bodyPr>
        <a:lstStyle/>
        <a:p>
          <a:pPr marL="0" lvl="0" indent="0" algn="ctr" defTabSz="1600200">
            <a:lnSpc>
              <a:spcPct val="90000"/>
            </a:lnSpc>
            <a:spcBef>
              <a:spcPct val="0"/>
            </a:spcBef>
            <a:spcAft>
              <a:spcPct val="35000"/>
            </a:spcAft>
            <a:buNone/>
          </a:pPr>
          <a:r>
            <a:rPr lang="en-US" sz="3600" kern="1200"/>
            <a:t>2</a:t>
          </a:r>
        </a:p>
      </dsp:txBody>
      <dsp:txXfrm>
        <a:off x="2259369" y="96049"/>
        <a:ext cx="463687" cy="463687"/>
      </dsp:txXfrm>
    </dsp:sp>
    <dsp:sp modelId="{D203B299-0036-4D97-890C-1C9BA1E9F249}">
      <dsp:nvSpPr>
        <dsp:cNvPr id="0" name=""/>
        <dsp:cNvSpPr/>
      </dsp:nvSpPr>
      <dsp:spPr>
        <a:xfrm>
          <a:off x="1721193" y="821353"/>
          <a:ext cx="1540037" cy="295069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Χρησιμεύει ως κεντρικός κόμβος, υποστηρίζοντας την αποτελεσματική διανομή του εκπαιδευτικού υλικού.</a:t>
          </a:r>
        </a:p>
      </dsp:txBody>
      <dsp:txXfrm>
        <a:off x="1721193" y="1129360"/>
        <a:ext cx="1540037" cy="2642683"/>
      </dsp:txXfrm>
    </dsp:sp>
    <dsp:sp modelId="{98767695-133A-4CA1-948A-F7032E9C9249}">
      <dsp:nvSpPr>
        <dsp:cNvPr id="0" name=""/>
        <dsp:cNvSpPr/>
      </dsp:nvSpPr>
      <dsp:spPr>
        <a:xfrm>
          <a:off x="3432346" y="327844"/>
          <a:ext cx="1540037" cy="7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3F13A3-A1D7-459B-8F81-9409DF09506F}">
      <dsp:nvSpPr>
        <dsp:cNvPr id="0" name=""/>
        <dsp:cNvSpPr/>
      </dsp:nvSpPr>
      <dsp:spPr>
        <a:xfrm>
          <a:off x="5013452" y="270385"/>
          <a:ext cx="78713" cy="147837"/>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4E7D95-77B5-4FDB-BF30-57C3EE0C0651}">
      <dsp:nvSpPr>
        <dsp:cNvPr id="0" name=""/>
        <dsp:cNvSpPr/>
      </dsp:nvSpPr>
      <dsp:spPr>
        <a:xfrm>
          <a:off x="3874489" y="3"/>
          <a:ext cx="655753" cy="655753"/>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47" tIns="25447" rIns="25447" bIns="25447" numCol="1" spcCol="1270" anchor="ctr" anchorCtr="0">
          <a:noAutofit/>
        </a:bodyPr>
        <a:lstStyle/>
        <a:p>
          <a:pPr marL="0" lvl="0" indent="0" algn="ctr" defTabSz="1600200">
            <a:lnSpc>
              <a:spcPct val="90000"/>
            </a:lnSpc>
            <a:spcBef>
              <a:spcPct val="0"/>
            </a:spcBef>
            <a:spcAft>
              <a:spcPct val="35000"/>
            </a:spcAft>
            <a:buNone/>
          </a:pPr>
          <a:r>
            <a:rPr lang="en-US" sz="3600" kern="1200"/>
            <a:t>3</a:t>
          </a:r>
        </a:p>
      </dsp:txBody>
      <dsp:txXfrm>
        <a:off x="3970522" y="96036"/>
        <a:ext cx="463687" cy="463687"/>
      </dsp:txXfrm>
    </dsp:sp>
    <dsp:sp modelId="{6F9AF000-0119-4EAE-9BD0-027BF98A134A}">
      <dsp:nvSpPr>
        <dsp:cNvPr id="0" name=""/>
        <dsp:cNvSpPr/>
      </dsp:nvSpPr>
      <dsp:spPr>
        <a:xfrm>
          <a:off x="3432346" y="821353"/>
          <a:ext cx="1540037" cy="295069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Ένα LMS βελτιώνει την επικοινωνία μεταξύ εκπαιδευτικών και μαθητών.</a:t>
          </a:r>
        </a:p>
      </dsp:txBody>
      <dsp:txXfrm>
        <a:off x="3432346" y="1129360"/>
        <a:ext cx="1540037" cy="2642683"/>
      </dsp:txXfrm>
    </dsp:sp>
    <dsp:sp modelId="{4C2A5384-C362-4E25-9C25-EA2267B93FE7}">
      <dsp:nvSpPr>
        <dsp:cNvPr id="0" name=""/>
        <dsp:cNvSpPr/>
      </dsp:nvSpPr>
      <dsp:spPr>
        <a:xfrm>
          <a:off x="5143500" y="327841"/>
          <a:ext cx="1540037" cy="7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910BAC-9270-4ACC-BAD3-13E0A11BF3C6}">
      <dsp:nvSpPr>
        <dsp:cNvPr id="0" name=""/>
        <dsp:cNvSpPr/>
      </dsp:nvSpPr>
      <dsp:spPr>
        <a:xfrm>
          <a:off x="6724605" y="270382"/>
          <a:ext cx="78713" cy="147842"/>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1C38A4-33F5-4609-B8DA-CD1F37878C14}">
      <dsp:nvSpPr>
        <dsp:cNvPr id="0" name=""/>
        <dsp:cNvSpPr/>
      </dsp:nvSpPr>
      <dsp:spPr>
        <a:xfrm>
          <a:off x="5585642" y="0"/>
          <a:ext cx="655753" cy="655753"/>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47" tIns="25447" rIns="25447" bIns="25447" numCol="1" spcCol="1270" anchor="ctr" anchorCtr="0">
          <a:noAutofit/>
        </a:bodyPr>
        <a:lstStyle/>
        <a:p>
          <a:pPr marL="0" lvl="0" indent="0" algn="ctr" defTabSz="1600200">
            <a:lnSpc>
              <a:spcPct val="90000"/>
            </a:lnSpc>
            <a:spcBef>
              <a:spcPct val="0"/>
            </a:spcBef>
            <a:spcAft>
              <a:spcPct val="35000"/>
            </a:spcAft>
            <a:buNone/>
          </a:pPr>
          <a:r>
            <a:rPr lang="en-US" sz="3600" kern="1200"/>
            <a:t>4</a:t>
          </a:r>
        </a:p>
      </dsp:txBody>
      <dsp:txXfrm>
        <a:off x="5681675" y="96033"/>
        <a:ext cx="463687" cy="463687"/>
      </dsp:txXfrm>
    </dsp:sp>
    <dsp:sp modelId="{3A0A2EA6-F606-47F1-B2DF-7B26E27D53E8}">
      <dsp:nvSpPr>
        <dsp:cNvPr id="0" name=""/>
        <dsp:cNvSpPr/>
      </dsp:nvSpPr>
      <dsp:spPr>
        <a:xfrm>
          <a:off x="5143500" y="821353"/>
          <a:ext cx="1540037" cy="295069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Διευκολύνει την οργάνωση των μαθησιακών πόρων, καθιστώντας τη διαχείριση των μαθημάτων πιο αποτελεσματική.</a:t>
          </a:r>
        </a:p>
      </dsp:txBody>
      <dsp:txXfrm>
        <a:off x="5143500" y="1129360"/>
        <a:ext cx="1540037" cy="2642683"/>
      </dsp:txXfrm>
    </dsp:sp>
    <dsp:sp modelId="{9B9D55D9-CE53-40A3-A9B5-46103E5EB6F7}">
      <dsp:nvSpPr>
        <dsp:cNvPr id="0" name=""/>
        <dsp:cNvSpPr/>
      </dsp:nvSpPr>
      <dsp:spPr>
        <a:xfrm>
          <a:off x="6854653" y="327840"/>
          <a:ext cx="1540037" cy="7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C8E7B5-51E9-48E9-B0B6-6D37E6C32B4C}">
      <dsp:nvSpPr>
        <dsp:cNvPr id="0" name=""/>
        <dsp:cNvSpPr/>
      </dsp:nvSpPr>
      <dsp:spPr>
        <a:xfrm>
          <a:off x="8435758" y="270382"/>
          <a:ext cx="78713" cy="147843"/>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0D89CB-BF64-42FC-BC54-1A901F93DE2A}">
      <dsp:nvSpPr>
        <dsp:cNvPr id="0" name=""/>
        <dsp:cNvSpPr/>
      </dsp:nvSpPr>
      <dsp:spPr>
        <a:xfrm>
          <a:off x="7296795" y="0"/>
          <a:ext cx="655753" cy="655753"/>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47" tIns="25447" rIns="25447" bIns="25447" numCol="1" spcCol="1270" anchor="ctr" anchorCtr="0">
          <a:noAutofit/>
        </a:bodyPr>
        <a:lstStyle/>
        <a:p>
          <a:pPr marL="0" lvl="0" indent="0" algn="ctr" defTabSz="1600200">
            <a:lnSpc>
              <a:spcPct val="90000"/>
            </a:lnSpc>
            <a:spcBef>
              <a:spcPct val="0"/>
            </a:spcBef>
            <a:spcAft>
              <a:spcPct val="35000"/>
            </a:spcAft>
            <a:buNone/>
          </a:pPr>
          <a:r>
            <a:rPr lang="en-US" sz="3600" kern="1200"/>
            <a:t>5</a:t>
          </a:r>
        </a:p>
      </dsp:txBody>
      <dsp:txXfrm>
        <a:off x="7392828" y="96033"/>
        <a:ext cx="463687" cy="463687"/>
      </dsp:txXfrm>
    </dsp:sp>
    <dsp:sp modelId="{AFC5ED02-6A92-4697-8719-10DDF13CB2B5}">
      <dsp:nvSpPr>
        <dsp:cNvPr id="0" name=""/>
        <dsp:cNvSpPr/>
      </dsp:nvSpPr>
      <dsp:spPr>
        <a:xfrm>
          <a:off x="6854653" y="821353"/>
          <a:ext cx="1540037" cy="295069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Οι μαθητές αποκτούν την ευελιξία να έχουν πρόσβαση στο υλικό οποιαδήποτε στιγμή και από οποιαδήποτε τοποθεσία.</a:t>
          </a:r>
        </a:p>
      </dsp:txBody>
      <dsp:txXfrm>
        <a:off x="6854653" y="1129360"/>
        <a:ext cx="1540037" cy="2642683"/>
      </dsp:txXfrm>
    </dsp:sp>
    <dsp:sp modelId="{8352B5A7-7BDD-4390-9E4A-6D8FD327D852}">
      <dsp:nvSpPr>
        <dsp:cNvPr id="0" name=""/>
        <dsp:cNvSpPr/>
      </dsp:nvSpPr>
      <dsp:spPr>
        <a:xfrm>
          <a:off x="8565806" y="327840"/>
          <a:ext cx="770018" cy="7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6C64B-E559-4F80-ACCD-21294100A045}">
      <dsp:nvSpPr>
        <dsp:cNvPr id="0" name=""/>
        <dsp:cNvSpPr/>
      </dsp:nvSpPr>
      <dsp:spPr>
        <a:xfrm>
          <a:off x="9007948" y="0"/>
          <a:ext cx="655753" cy="655753"/>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47" tIns="25447" rIns="25447" bIns="25447" numCol="1" spcCol="1270" anchor="ctr" anchorCtr="0">
          <a:noAutofit/>
        </a:bodyPr>
        <a:lstStyle/>
        <a:p>
          <a:pPr marL="0" lvl="0" indent="0" algn="ctr" defTabSz="1600200">
            <a:lnSpc>
              <a:spcPct val="90000"/>
            </a:lnSpc>
            <a:spcBef>
              <a:spcPct val="0"/>
            </a:spcBef>
            <a:spcAft>
              <a:spcPct val="35000"/>
            </a:spcAft>
            <a:buNone/>
          </a:pPr>
          <a:r>
            <a:rPr lang="en-US" sz="3600" kern="1200"/>
            <a:t>6</a:t>
          </a:r>
        </a:p>
      </dsp:txBody>
      <dsp:txXfrm>
        <a:off x="9103981" y="96033"/>
        <a:ext cx="463687" cy="463687"/>
      </dsp:txXfrm>
    </dsp:sp>
    <dsp:sp modelId="{9F110AE6-0566-4F05-8EA7-56126922183F}">
      <dsp:nvSpPr>
        <dsp:cNvPr id="0" name=""/>
        <dsp:cNvSpPr/>
      </dsp:nvSpPr>
      <dsp:spPr>
        <a:xfrm>
          <a:off x="8565806" y="821353"/>
          <a:ext cx="1540037" cy="295069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Το σύστημα αυτό υποστηρίζει μια πιο περιεκτική και προσβάσιμη εκπαιδευτική προσέγγιση, που ανταποκρίνεται στις διαφορετικές μαθησιακές ανάγκες.</a:t>
          </a:r>
        </a:p>
      </dsp:txBody>
      <dsp:txXfrm>
        <a:off x="8565806" y="1129360"/>
        <a:ext cx="1540037" cy="26426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20898-00C1-4D04-98A7-03A8CFC7EF40}">
      <dsp:nvSpPr>
        <dsp:cNvPr id="0" name=""/>
        <dsp:cNvSpPr/>
      </dsp:nvSpPr>
      <dsp:spPr>
        <a:xfrm>
          <a:off x="454130" y="68"/>
          <a:ext cx="2446081" cy="1467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Αξιο</a:t>
          </a:r>
          <a:r>
            <a:rPr lang="en-US" sz="1400" kern="1200" dirty="0"/>
            <a:t>ποιήστε τα εργαλεία LMS για να δημιουργήσετε διαδραστικές και συνεργατικές μαθησιακές εμπειρίες για τους μαθητές.</a:t>
          </a:r>
        </a:p>
      </dsp:txBody>
      <dsp:txXfrm>
        <a:off x="497116" y="43054"/>
        <a:ext cx="2360109" cy="1381677"/>
      </dsp:txXfrm>
    </dsp:sp>
    <dsp:sp modelId="{7392D33D-44E9-4908-853A-C3E1D5184E11}">
      <dsp:nvSpPr>
        <dsp:cNvPr id="0" name=""/>
        <dsp:cNvSpPr/>
      </dsp:nvSpPr>
      <dsp:spPr>
        <a:xfrm>
          <a:off x="3115467" y="430579"/>
          <a:ext cx="518569" cy="6066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115467" y="551905"/>
        <a:ext cx="362998" cy="363976"/>
      </dsp:txXfrm>
    </dsp:sp>
    <dsp:sp modelId="{66EFE221-1C01-4BB6-8722-82D89AEC094C}">
      <dsp:nvSpPr>
        <dsp:cNvPr id="0" name=""/>
        <dsp:cNvSpPr/>
      </dsp:nvSpPr>
      <dsp:spPr>
        <a:xfrm>
          <a:off x="3878644" y="68"/>
          <a:ext cx="2446081" cy="1467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Ενθ</a:t>
          </a:r>
          <a:r>
            <a:rPr lang="en-US" sz="1400" kern="1200" dirty="0"/>
            <a:t>αρρύνετε τη συμμετοχή των μαθητών σε συζητήσεις, ομαδικές εργασίες και άλλες δραστηριότητες δημιουργίας κοινότητας στο LMS.</a:t>
          </a:r>
        </a:p>
      </dsp:txBody>
      <dsp:txXfrm>
        <a:off x="3921630" y="43054"/>
        <a:ext cx="2360109" cy="1381677"/>
      </dsp:txXfrm>
    </dsp:sp>
    <dsp:sp modelId="{EE39A678-6664-4A75-A9C6-550EC2D5123C}">
      <dsp:nvSpPr>
        <dsp:cNvPr id="0" name=""/>
        <dsp:cNvSpPr/>
      </dsp:nvSpPr>
      <dsp:spPr>
        <a:xfrm rot="5400000">
          <a:off x="4842401" y="1638943"/>
          <a:ext cx="518569" cy="6066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919698" y="1682973"/>
        <a:ext cx="363976" cy="362998"/>
      </dsp:txXfrm>
    </dsp:sp>
    <dsp:sp modelId="{EFA0B957-4A68-4BEC-AE9C-6D3A6A5B51EE}">
      <dsp:nvSpPr>
        <dsp:cNvPr id="0" name=""/>
        <dsp:cNvSpPr/>
      </dsp:nvSpPr>
      <dsp:spPr>
        <a:xfrm>
          <a:off x="3878644" y="2446150"/>
          <a:ext cx="2446081" cy="1467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Αυτή</a:t>
          </a:r>
          <a:r>
            <a:rPr lang="en-US" sz="1400" kern="1200" dirty="0"/>
            <a:t> η π</a:t>
          </a:r>
          <a:r>
            <a:rPr lang="en-US" sz="1400" kern="1200" dirty="0" err="1"/>
            <a:t>ροσέγγιση</a:t>
          </a:r>
          <a:r>
            <a:rPr lang="en-US" sz="1400" kern="1200" dirty="0"/>
            <a:t> </a:t>
          </a:r>
          <a:r>
            <a:rPr lang="en-US" sz="1400" kern="1200" dirty="0" err="1"/>
            <a:t>συμ</a:t>
          </a:r>
          <a:r>
            <a:rPr lang="en-US" sz="1400" kern="1200" dirty="0"/>
            <a:t>βάλλει στην καλλιέργεια μιας ζωντανής μαθησιακής κοινότητας που ενισχύει τη μάθηση και τη δέσμευση των συνομηλίκων.</a:t>
          </a:r>
        </a:p>
      </dsp:txBody>
      <dsp:txXfrm>
        <a:off x="3921630" y="2489136"/>
        <a:ext cx="2360109" cy="1381677"/>
      </dsp:txXfrm>
    </dsp:sp>
    <dsp:sp modelId="{A8521730-4F91-45E4-BBD6-8A7FED17C406}">
      <dsp:nvSpPr>
        <dsp:cNvPr id="0" name=""/>
        <dsp:cNvSpPr/>
      </dsp:nvSpPr>
      <dsp:spPr>
        <a:xfrm rot="10800000">
          <a:off x="3144820" y="2876660"/>
          <a:ext cx="518569" cy="6066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300391" y="2997986"/>
        <a:ext cx="362998" cy="363976"/>
      </dsp:txXfrm>
    </dsp:sp>
    <dsp:sp modelId="{4879D484-3EE1-4F27-95ED-3544F68C0051}">
      <dsp:nvSpPr>
        <dsp:cNvPr id="0" name=""/>
        <dsp:cNvSpPr/>
      </dsp:nvSpPr>
      <dsp:spPr>
        <a:xfrm>
          <a:off x="454130" y="2446150"/>
          <a:ext cx="2446081" cy="1467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Με</a:t>
          </a:r>
          <a:r>
            <a:rPr lang="en-US" sz="1400" kern="1200" dirty="0"/>
            <a:t> </a:t>
          </a:r>
          <a:r>
            <a:rPr lang="en-US" sz="1400" kern="1200" dirty="0" err="1"/>
            <a:t>την</a:t>
          </a:r>
          <a:r>
            <a:rPr lang="en-US" sz="1400" kern="1200" dirty="0"/>
            <a:t> π</a:t>
          </a:r>
          <a:r>
            <a:rPr lang="en-US" sz="1400" kern="1200" dirty="0" err="1"/>
            <a:t>ροώθηση</a:t>
          </a:r>
          <a:r>
            <a:rPr lang="en-US" sz="1400" kern="1200" dirty="0"/>
            <a:t> </a:t>
          </a:r>
          <a:r>
            <a:rPr lang="en-US" sz="1400" kern="1200" dirty="0" err="1"/>
            <a:t>της</a:t>
          </a:r>
          <a:r>
            <a:rPr lang="en-US" sz="1400" kern="1200" dirty="0"/>
            <a:t> </a:t>
          </a:r>
          <a:r>
            <a:rPr lang="en-US" sz="1400" kern="1200" dirty="0" err="1"/>
            <a:t>συνεργ</a:t>
          </a:r>
          <a:r>
            <a:rPr lang="en-US" sz="1400" kern="1200" dirty="0"/>
            <a:t>ασίας, οι μαθητές είναι πιο πιθανό να αισθάνονται συνδεδεμένοι και να επενδύουν στο μαθησιακό τους περιβάλλον.</a:t>
          </a:r>
        </a:p>
      </dsp:txBody>
      <dsp:txXfrm>
        <a:off x="497116" y="2489136"/>
        <a:ext cx="2360109" cy="13816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420A-9307-4E56-8336-64FD6B9DE5E5}">
      <dsp:nvSpPr>
        <dsp:cNvPr id="0" name=""/>
        <dsp:cNvSpPr/>
      </dsp:nvSpPr>
      <dsp:spPr>
        <a:xfrm>
          <a:off x="1036" y="1068918"/>
          <a:ext cx="2210801" cy="13264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Αξιο</a:t>
          </a:r>
          <a:r>
            <a:rPr lang="en-US" sz="1200" kern="1200" dirty="0"/>
            <a:t>ποιήστε τους πίνακες συζητήσεων στο πλαίσιο του LMS σας για να ξεκινήσετε ουσιαστικές συζητήσεις και να εμβαθύνετε την κατανόηση των θεμάτων από τους μαθητές.</a:t>
          </a:r>
        </a:p>
      </dsp:txBody>
      <dsp:txXfrm>
        <a:off x="39887" y="1107769"/>
        <a:ext cx="2133099" cy="1248778"/>
      </dsp:txXfrm>
    </dsp:sp>
    <dsp:sp modelId="{A0F49C33-393A-47FA-A530-F493742B3681}">
      <dsp:nvSpPr>
        <dsp:cNvPr id="0" name=""/>
        <dsp:cNvSpPr/>
      </dsp:nvSpPr>
      <dsp:spPr>
        <a:xfrm>
          <a:off x="2406388" y="1458019"/>
          <a:ext cx="468689" cy="5482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06388" y="1567675"/>
        <a:ext cx="328082" cy="328966"/>
      </dsp:txXfrm>
    </dsp:sp>
    <dsp:sp modelId="{C0E215DC-54B3-48CB-A656-47D9EE179BC5}">
      <dsp:nvSpPr>
        <dsp:cNvPr id="0" name=""/>
        <dsp:cNvSpPr/>
      </dsp:nvSpPr>
      <dsp:spPr>
        <a:xfrm>
          <a:off x="3096158" y="1068918"/>
          <a:ext cx="2210801" cy="13264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Ενθ</a:t>
          </a:r>
          <a:r>
            <a:rPr lang="en-US" sz="1200" kern="1200" dirty="0"/>
            <a:t>αρρύνετε την ανταλλαγή διαφορετικών απόψεων μέσω αυτών των πλατφορμών, ενισχύοντας την κριτική σκέψη και τη συνεργατική μάθηση.</a:t>
          </a:r>
        </a:p>
      </dsp:txBody>
      <dsp:txXfrm>
        <a:off x="3135009" y="1107769"/>
        <a:ext cx="2133099" cy="1248778"/>
      </dsp:txXfrm>
    </dsp:sp>
    <dsp:sp modelId="{2804E36F-DEF6-44A0-BE32-1A4678EAF741}">
      <dsp:nvSpPr>
        <dsp:cNvPr id="0" name=""/>
        <dsp:cNvSpPr/>
      </dsp:nvSpPr>
      <dsp:spPr>
        <a:xfrm rot="5400000">
          <a:off x="3967214" y="2550155"/>
          <a:ext cx="468689" cy="5482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037076" y="2589950"/>
        <a:ext cx="328966" cy="328082"/>
      </dsp:txXfrm>
    </dsp:sp>
    <dsp:sp modelId="{43E81907-629E-4D4F-BDC5-C3E7407BB544}">
      <dsp:nvSpPr>
        <dsp:cNvPr id="0" name=""/>
        <dsp:cNvSpPr/>
      </dsp:nvSpPr>
      <dsp:spPr>
        <a:xfrm>
          <a:off x="3096158" y="3279720"/>
          <a:ext cx="2210801" cy="13264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Αυτή</a:t>
          </a:r>
          <a:r>
            <a:rPr lang="en-US" sz="1200" kern="1200" dirty="0"/>
            <a:t> η </a:t>
          </a:r>
          <a:r>
            <a:rPr lang="en-US" sz="1200" kern="1200" dirty="0" err="1"/>
            <a:t>λειτουργί</a:t>
          </a:r>
          <a:r>
            <a:rPr lang="en-US" sz="1200" kern="1200" dirty="0"/>
            <a:t>α είναι απαραίτητη για την εμπλοκή των μαθητών σε σκέψη υψηλότερου επιπέδου, καλλιεργώντας μια κοινότητα όπου οι ιδέες ανθίζουν και η κατανόηση βαθαίνει.</a:t>
          </a:r>
        </a:p>
      </dsp:txBody>
      <dsp:txXfrm>
        <a:off x="3135009" y="3318571"/>
        <a:ext cx="2133099" cy="1248778"/>
      </dsp:txXfrm>
    </dsp:sp>
    <dsp:sp modelId="{5E718543-7A03-4C84-AB02-05C55D783C9D}">
      <dsp:nvSpPr>
        <dsp:cNvPr id="0" name=""/>
        <dsp:cNvSpPr/>
      </dsp:nvSpPr>
      <dsp:spPr>
        <a:xfrm rot="10800000">
          <a:off x="2432918" y="3668821"/>
          <a:ext cx="468689" cy="5482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573525" y="3778477"/>
        <a:ext cx="328082" cy="328966"/>
      </dsp:txXfrm>
    </dsp:sp>
    <dsp:sp modelId="{76EE136B-1896-4741-9F39-6DEF03C8FAE0}">
      <dsp:nvSpPr>
        <dsp:cNvPr id="0" name=""/>
        <dsp:cNvSpPr/>
      </dsp:nvSpPr>
      <dsp:spPr>
        <a:xfrm>
          <a:off x="1036" y="3279720"/>
          <a:ext cx="2210801" cy="13264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Με</a:t>
          </a:r>
          <a:r>
            <a:rPr lang="en-US" sz="1400" kern="1200" dirty="0"/>
            <a:t> </a:t>
          </a:r>
          <a:r>
            <a:rPr lang="en-US" sz="1200" kern="1200" dirty="0" err="1"/>
            <a:t>τη</a:t>
          </a:r>
          <a:r>
            <a:rPr lang="en-US" sz="1200" kern="1200" dirty="0"/>
            <a:t> </a:t>
          </a:r>
          <a:r>
            <a:rPr lang="en-US" sz="1200" kern="1200" dirty="0" err="1"/>
            <a:t>δημιουργί</a:t>
          </a:r>
          <a:r>
            <a:rPr lang="en-US" sz="1200" kern="1200" dirty="0"/>
            <a:t>α ενός χώρου διαλόγου, οι μαθητές μπορούν να μάθουν ο ένας από τον άλλο και να αναπτύξουν μια πιο διαφοροποιημένη κατανόηση της ύλης του μαθήματος.</a:t>
          </a:r>
        </a:p>
      </dsp:txBody>
      <dsp:txXfrm>
        <a:off x="39887" y="3318571"/>
        <a:ext cx="2133099" cy="12487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46332-40BE-4E38-B4DA-7D29A4F565F0}">
      <dsp:nvSpPr>
        <dsp:cNvPr id="0" name=""/>
        <dsp:cNvSpPr/>
      </dsp:nvSpPr>
      <dsp:spPr>
        <a:xfrm>
          <a:off x="68254" y="1117290"/>
          <a:ext cx="2309892" cy="13859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Ενσωμ</a:t>
          </a:r>
          <a:r>
            <a:rPr lang="en-US" sz="1200" kern="1200" dirty="0"/>
            <a:t>ατώστε κουίζ στο LMS για να παρέχετε άμεση ανατροφοδότηση σχετικά με την κατανόηση και την πρόοδο των μαθητών.</a:t>
          </a:r>
        </a:p>
      </dsp:txBody>
      <dsp:txXfrm>
        <a:off x="108847" y="1157883"/>
        <a:ext cx="2228706" cy="1304749"/>
      </dsp:txXfrm>
    </dsp:sp>
    <dsp:sp modelId="{C6375C52-8F62-414C-A99C-5C45937020F6}">
      <dsp:nvSpPr>
        <dsp:cNvPr id="0" name=""/>
        <dsp:cNvSpPr/>
      </dsp:nvSpPr>
      <dsp:spPr>
        <a:xfrm>
          <a:off x="2581418" y="1523831"/>
          <a:ext cx="489697" cy="57285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2581418" y="1638402"/>
        <a:ext cx="342788" cy="343711"/>
      </dsp:txXfrm>
    </dsp:sp>
    <dsp:sp modelId="{16FDCE78-C52F-4780-89CD-E5D9ECB89E80}">
      <dsp:nvSpPr>
        <dsp:cNvPr id="0" name=""/>
        <dsp:cNvSpPr/>
      </dsp:nvSpPr>
      <dsp:spPr>
        <a:xfrm>
          <a:off x="3302104" y="894439"/>
          <a:ext cx="2242721" cy="183163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Χρησιμο</a:t>
          </a:r>
          <a:r>
            <a:rPr lang="en-US" sz="1200" kern="1200" dirty="0"/>
            <a:t>ποιήστε κουίζ για να αξιολογήσετε την κατανόηση της ύλης από τους μαθητές, επιτρέποντας στους εκπαιδευτικούς να προσαρμόζουν τις στρατηγικές διδασκαλίας με βάση τις ατομικές επιδόσεις.</a:t>
          </a:r>
        </a:p>
      </dsp:txBody>
      <dsp:txXfrm>
        <a:off x="3355751" y="948086"/>
        <a:ext cx="2135427" cy="1724344"/>
      </dsp:txXfrm>
    </dsp:sp>
    <dsp:sp modelId="{F3FA5F10-224F-41CF-9006-30A5D7DB4398}">
      <dsp:nvSpPr>
        <dsp:cNvPr id="0" name=""/>
        <dsp:cNvSpPr/>
      </dsp:nvSpPr>
      <dsp:spPr>
        <a:xfrm rot="5445584">
          <a:off x="4160508" y="2887770"/>
          <a:ext cx="489740" cy="57285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5400000">
        <a:off x="4234497" y="2929332"/>
        <a:ext cx="343711" cy="342818"/>
      </dsp:txXfrm>
    </dsp:sp>
    <dsp:sp modelId="{9311D946-88A7-4707-AFE8-C107DEF3DD02}">
      <dsp:nvSpPr>
        <dsp:cNvPr id="0" name=""/>
        <dsp:cNvSpPr/>
      </dsp:nvSpPr>
      <dsp:spPr>
        <a:xfrm>
          <a:off x="3234933" y="3650035"/>
          <a:ext cx="2309892" cy="13859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Τα </a:t>
          </a:r>
          <a:r>
            <a:rPr lang="en-US" sz="1200" kern="1200" dirty="0" err="1"/>
            <a:t>κουίζ</a:t>
          </a:r>
          <a:r>
            <a:rPr lang="en-US" sz="1200" kern="1200" dirty="0"/>
            <a:t> </a:t>
          </a:r>
          <a:r>
            <a:rPr lang="en-US" sz="1200" kern="1200" dirty="0" err="1"/>
            <a:t>χρησιμεύουν</a:t>
          </a:r>
          <a:r>
            <a:rPr lang="en-US" sz="1200" kern="1200" dirty="0"/>
            <a:t> </a:t>
          </a:r>
          <a:r>
            <a:rPr lang="en-US" sz="1200" kern="1200" dirty="0" err="1"/>
            <a:t>ως</a:t>
          </a:r>
          <a:r>
            <a:rPr lang="en-US" sz="1200" kern="1200" dirty="0"/>
            <a:t> α</a:t>
          </a:r>
          <a:r>
            <a:rPr lang="en-US" sz="1200" kern="1200" dirty="0" err="1"/>
            <a:t>νεκτίμητ</a:t>
          </a:r>
          <a:r>
            <a:rPr lang="en-US" sz="1200" kern="1200" dirty="0"/>
            <a:t>α εργαλεία για τη μέτρηση της προόδου των μαθητών και τον εντοπισμό των τομέων που χρειάζονται πρόσθετη υποστήριξη.</a:t>
          </a:r>
        </a:p>
      </dsp:txBody>
      <dsp:txXfrm>
        <a:off x="3275526" y="3690628"/>
        <a:ext cx="2228706" cy="1304749"/>
      </dsp:txXfrm>
    </dsp:sp>
    <dsp:sp modelId="{E1C99413-6370-4AB6-BDA5-2FA6C21F688E}">
      <dsp:nvSpPr>
        <dsp:cNvPr id="0" name=""/>
        <dsp:cNvSpPr/>
      </dsp:nvSpPr>
      <dsp:spPr>
        <a:xfrm rot="10800000">
          <a:off x="2541965" y="4056576"/>
          <a:ext cx="489697" cy="57285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2688874" y="4171147"/>
        <a:ext cx="342788" cy="343711"/>
      </dsp:txXfrm>
    </dsp:sp>
    <dsp:sp modelId="{5D401857-8062-41BA-9ECC-BDE06BDF99A6}">
      <dsp:nvSpPr>
        <dsp:cNvPr id="0" name=""/>
        <dsp:cNvSpPr/>
      </dsp:nvSpPr>
      <dsp:spPr>
        <a:xfrm>
          <a:off x="1083" y="3650035"/>
          <a:ext cx="2309892" cy="13859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Η π</a:t>
          </a:r>
          <a:r>
            <a:rPr lang="en-US" sz="1200" kern="1200" dirty="0" err="1"/>
            <a:t>ροσέγγιση</a:t>
          </a:r>
          <a:r>
            <a:rPr lang="en-US" sz="1200" kern="1200" dirty="0"/>
            <a:t> α</a:t>
          </a:r>
          <a:r>
            <a:rPr lang="en-US" sz="1200" kern="1200" dirty="0" err="1"/>
            <a:t>υτή</a:t>
          </a:r>
          <a:r>
            <a:rPr lang="en-US" sz="1200" kern="1200" dirty="0"/>
            <a:t> επ</a:t>
          </a:r>
          <a:r>
            <a:rPr lang="en-US" sz="1200" kern="1200" dirty="0" err="1"/>
            <a:t>ιτρέ</a:t>
          </a:r>
          <a:r>
            <a:rPr lang="en-US" sz="1200" kern="1200" dirty="0"/>
            <a:t>πει έγκαιρες παρεμβάσεις και προσαρμοσμένη διδασκαλία, προωθώντας ένα πιο ευέλικτο μαθησιακό περιβάλλον.</a:t>
          </a:r>
        </a:p>
      </dsp:txBody>
      <dsp:txXfrm>
        <a:off x="41676" y="3690628"/>
        <a:ext cx="2228706" cy="13047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84C8A-510D-4AB0-90F1-F6EAE23D0248}">
      <dsp:nvSpPr>
        <dsp:cNvPr id="0" name=""/>
        <dsp:cNvSpPr/>
      </dsp:nvSpPr>
      <dsp:spPr>
        <a:xfrm>
          <a:off x="264271" y="2162"/>
          <a:ext cx="2241691" cy="13450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Αξιοποιήστε πλήρως τα βιβλία διαβάθμισης και τα αναλυτικά στοιχεία στο πλαίσιο του LMS για την παρακολούθηση της προόδου, της δέσμευσης και των επιτευγμάτων των μαθητών.</a:t>
          </a:r>
        </a:p>
      </dsp:txBody>
      <dsp:txXfrm>
        <a:off x="303665" y="41556"/>
        <a:ext cx="2162903" cy="1266226"/>
      </dsp:txXfrm>
    </dsp:sp>
    <dsp:sp modelId="{46624FC7-8105-4006-B411-045AA56DBD7B}">
      <dsp:nvSpPr>
        <dsp:cNvPr id="0" name=""/>
        <dsp:cNvSpPr/>
      </dsp:nvSpPr>
      <dsp:spPr>
        <a:xfrm>
          <a:off x="2703231" y="396700"/>
          <a:ext cx="475238" cy="5559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703231" y="507888"/>
        <a:ext cx="332667" cy="333563"/>
      </dsp:txXfrm>
    </dsp:sp>
    <dsp:sp modelId="{06917830-D548-4EB9-A0FA-AC9A0A87CD20}">
      <dsp:nvSpPr>
        <dsp:cNvPr id="0" name=""/>
        <dsp:cNvSpPr/>
      </dsp:nvSpPr>
      <dsp:spPr>
        <a:xfrm>
          <a:off x="3402639" y="2162"/>
          <a:ext cx="2241691" cy="13450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Τα εργαλεία αυτά παρέχουν κρίσιμες πληροφορίες που βοηθούν τους εκπαιδευτικούς να εφαρμόζουν στοχευμένες διδακτικές παρεμβάσεις και να δημιουργούν εξατομικευμένα σχέδια μάθησης.</a:t>
          </a:r>
        </a:p>
      </dsp:txBody>
      <dsp:txXfrm>
        <a:off x="3442033" y="41556"/>
        <a:ext cx="2162903" cy="1266226"/>
      </dsp:txXfrm>
    </dsp:sp>
    <dsp:sp modelId="{285564CB-A030-4532-908A-4CA0F04ADE1C}">
      <dsp:nvSpPr>
        <dsp:cNvPr id="0" name=""/>
        <dsp:cNvSpPr/>
      </dsp:nvSpPr>
      <dsp:spPr>
        <a:xfrm rot="5400000">
          <a:off x="4285865" y="1504096"/>
          <a:ext cx="475238" cy="5559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4356703" y="1544447"/>
        <a:ext cx="333563" cy="332667"/>
      </dsp:txXfrm>
    </dsp:sp>
    <dsp:sp modelId="{57F643A0-DF78-4D41-9165-E9EF1483C3F4}">
      <dsp:nvSpPr>
        <dsp:cNvPr id="0" name=""/>
        <dsp:cNvSpPr/>
      </dsp:nvSpPr>
      <dsp:spPr>
        <a:xfrm>
          <a:off x="3402639" y="2243854"/>
          <a:ext cx="2241691" cy="13450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Αναλύοντας τα δεδομένα από τα βιβλία βαθμολογίας, οι εκπαιδευτικοί μπορούν να λαμβάνουν τεκμηριωμένες αποφάσεις για την ενίσχυση της δέσμευσης των μαθητών και την προώθηση της ακαδημαϊκής επιτυχίας.</a:t>
          </a:r>
        </a:p>
      </dsp:txBody>
      <dsp:txXfrm>
        <a:off x="3442033" y="2283248"/>
        <a:ext cx="2162903" cy="1266226"/>
      </dsp:txXfrm>
    </dsp:sp>
    <dsp:sp modelId="{87CED80D-3EA0-4765-8C52-C4AB4EA1E2B4}">
      <dsp:nvSpPr>
        <dsp:cNvPr id="0" name=""/>
        <dsp:cNvSpPr/>
      </dsp:nvSpPr>
      <dsp:spPr>
        <a:xfrm rot="10800000">
          <a:off x="2730131" y="2638391"/>
          <a:ext cx="475238" cy="5559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872702" y="2749579"/>
        <a:ext cx="332667" cy="333563"/>
      </dsp:txXfrm>
    </dsp:sp>
    <dsp:sp modelId="{11DD731C-D2B4-4D63-8653-A7FD48BFF58E}">
      <dsp:nvSpPr>
        <dsp:cNvPr id="0" name=""/>
        <dsp:cNvSpPr/>
      </dsp:nvSpPr>
      <dsp:spPr>
        <a:xfrm>
          <a:off x="264271" y="2243854"/>
          <a:ext cx="2241691" cy="13450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Αυτή η προληπτική προσέγγιση διασφαλίζει ότι οι διδακτικές στρατηγικές προσαρμόζονται στις ατομικές ανάγκες των μαθητών, προωθώντας ένα πιο αποτελεσματικό μαθησιακό περιβάλλον.</a:t>
          </a:r>
        </a:p>
      </dsp:txBody>
      <dsp:txXfrm>
        <a:off x="303665" y="2283248"/>
        <a:ext cx="2162903" cy="12662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81D86-0CB8-4B2C-B41D-367A3784DF8D}">
      <dsp:nvSpPr>
        <dsp:cNvPr id="0" name=""/>
        <dsp:cNvSpPr/>
      </dsp:nvSpPr>
      <dsp:spPr>
        <a:xfrm>
          <a:off x="98225" y="1636855"/>
          <a:ext cx="1986467" cy="16263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BB64C-5637-480C-9245-97CDAC9BB5DC}">
      <dsp:nvSpPr>
        <dsp:cNvPr id="0" name=""/>
        <dsp:cNvSpPr/>
      </dsp:nvSpPr>
      <dsp:spPr>
        <a:xfrm>
          <a:off x="252862" y="1783760"/>
          <a:ext cx="1986467" cy="162636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Εφαρμογή ασκήσεων αξιολόγησης από ομοτίμους στο πλαίσιο του LMS για την προώθηση της κριτικής σκέψης, του αυτοαναστοχασμού και της αμοιβαίας ανατροφοδότησης μεταξύ των μαθητών.</a:t>
          </a:r>
        </a:p>
      </dsp:txBody>
      <dsp:txXfrm>
        <a:off x="300497" y="1831395"/>
        <a:ext cx="1891197" cy="1531099"/>
      </dsp:txXfrm>
    </dsp:sp>
    <dsp:sp modelId="{C1876561-C18C-4CCE-8903-EE4EAF9FA25E}">
      <dsp:nvSpPr>
        <dsp:cNvPr id="0" name=""/>
        <dsp:cNvSpPr/>
      </dsp:nvSpPr>
      <dsp:spPr>
        <a:xfrm>
          <a:off x="2393967" y="1636855"/>
          <a:ext cx="1986467" cy="16263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24954-89AD-4A8F-9BA9-25F607F993C5}">
      <dsp:nvSpPr>
        <dsp:cNvPr id="0" name=""/>
        <dsp:cNvSpPr/>
      </dsp:nvSpPr>
      <dsp:spPr>
        <a:xfrm>
          <a:off x="2548604" y="1783760"/>
          <a:ext cx="1986467" cy="162636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Η στρατηγική αυτή βελτιώνει τα μαθησιακά αποτελέσματα ενθαρρύνοντας τους μαθητές να συμμετέχουν σε εποικοδομητική κριτική και συνεργασία.</a:t>
          </a:r>
        </a:p>
      </dsp:txBody>
      <dsp:txXfrm>
        <a:off x="2596239" y="1831395"/>
        <a:ext cx="1891197" cy="1531099"/>
      </dsp:txXfrm>
    </dsp:sp>
    <dsp:sp modelId="{290305AD-6FF0-4A4B-903F-FB9B79FA1C58}">
      <dsp:nvSpPr>
        <dsp:cNvPr id="0" name=""/>
        <dsp:cNvSpPr/>
      </dsp:nvSpPr>
      <dsp:spPr>
        <a:xfrm>
          <a:off x="4689709" y="1636855"/>
          <a:ext cx="1986467" cy="16263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A3B70-E7B1-465A-8E09-253006478E64}">
      <dsp:nvSpPr>
        <dsp:cNvPr id="0" name=""/>
        <dsp:cNvSpPr/>
      </dsp:nvSpPr>
      <dsp:spPr>
        <a:xfrm>
          <a:off x="4844346" y="1783760"/>
          <a:ext cx="1986467" cy="162636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Συμμετέχοντας στην αξιολόγηση από ομότιμους, οι μαθητές ενισχύουν μια υποστηρικτική κοινότητα μάθησης που εκτιμά τις διαφορετικές προοπτικές και τη συνεχή βελτίωση.</a:t>
          </a:r>
        </a:p>
      </dsp:txBody>
      <dsp:txXfrm>
        <a:off x="4891981" y="1831395"/>
        <a:ext cx="1891197" cy="1531099"/>
      </dsp:txXfrm>
    </dsp:sp>
    <dsp:sp modelId="{466A1D40-743B-43D2-BBFF-3ADCA141A102}">
      <dsp:nvSpPr>
        <dsp:cNvPr id="0" name=""/>
        <dsp:cNvSpPr/>
      </dsp:nvSpPr>
      <dsp:spPr>
        <a:xfrm>
          <a:off x="6894483" y="1636855"/>
          <a:ext cx="1986467" cy="16263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C6376-92E7-412D-A329-822C7F74BC16}">
      <dsp:nvSpPr>
        <dsp:cNvPr id="0" name=""/>
        <dsp:cNvSpPr/>
      </dsp:nvSpPr>
      <dsp:spPr>
        <a:xfrm>
          <a:off x="7049120" y="1783760"/>
          <a:ext cx="1986467" cy="162636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Αυτή η συνεργατική διαδικασία ανατροφοδότησης δεν βοηθά μόνο στην κατανόηση του περιεχομένου, αλλά αναπτύσσει επίσης βασικές δεξιότητες όπως η αναλυτική σκέψη και η αποτελεσματική επικοινωνία.</a:t>
          </a:r>
        </a:p>
      </dsp:txBody>
      <dsp:txXfrm>
        <a:off x="7096755" y="1831395"/>
        <a:ext cx="1891197" cy="15310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C8210-3DD9-4AEA-BCC5-F48A4B866543}">
      <dsp:nvSpPr>
        <dsp:cNvPr id="0" name=""/>
        <dsp:cNvSpPr/>
      </dsp:nvSpPr>
      <dsp:spPr>
        <a:xfrm>
          <a:off x="0" y="222002"/>
          <a:ext cx="8741665" cy="51714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Αξιοποιήστε το LMS για τη διαχείριση συνεργατικών έργων, παρέχοντας στους μαθητές τα απαραίτητα εργαλεία και την υποστήριξη για αποτελεσματική ομαδική εργασία.</a:t>
          </a:r>
        </a:p>
      </dsp:txBody>
      <dsp:txXfrm>
        <a:off x="25245" y="247247"/>
        <a:ext cx="8691175" cy="466650"/>
      </dsp:txXfrm>
    </dsp:sp>
    <dsp:sp modelId="{892FFDC3-9901-4094-A867-328BF05DAE27}">
      <dsp:nvSpPr>
        <dsp:cNvPr id="0" name=""/>
        <dsp:cNvSpPr/>
      </dsp:nvSpPr>
      <dsp:spPr>
        <a:xfrm>
          <a:off x="0" y="776583"/>
          <a:ext cx="8741665" cy="51714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Τα συνεργατικά έργα διαδραματίζουν σημαντικό ρόλο στην ενεργητική μάθηση, βοηθώντας τους μαθητές να αναπτύξουν βασικές δεξιότητες του 21ου αιώνα, όπως η επικοινωνία, η επίλυση προβλημάτων και η ομαδική εργασία.</a:t>
          </a:r>
        </a:p>
      </dsp:txBody>
      <dsp:txXfrm>
        <a:off x="25245" y="801828"/>
        <a:ext cx="8691175" cy="466650"/>
      </dsp:txXfrm>
    </dsp:sp>
    <dsp:sp modelId="{1B226C38-B9AB-4D49-80F7-25FB2335E593}">
      <dsp:nvSpPr>
        <dsp:cNvPr id="0" name=""/>
        <dsp:cNvSpPr/>
      </dsp:nvSpPr>
      <dsp:spPr>
        <a:xfrm>
          <a:off x="0" y="1331162"/>
          <a:ext cx="8741665" cy="51714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 Μέσω αυτών των συνεργατικών προσπαθειών, οι μαθητές μαθαίνουν να διαχειρίζονται πολύπλοκες ιδέες και διαφορετικές δυναμικές ομάδων.</a:t>
          </a:r>
        </a:p>
      </dsp:txBody>
      <dsp:txXfrm>
        <a:off x="25245" y="1356407"/>
        <a:ext cx="8691175" cy="466650"/>
      </dsp:txXfrm>
    </dsp:sp>
    <dsp:sp modelId="{0817C2F6-AA35-4AB4-892B-1A95EC0C0251}">
      <dsp:nvSpPr>
        <dsp:cNvPr id="0" name=""/>
        <dsp:cNvSpPr/>
      </dsp:nvSpPr>
      <dsp:spPr>
        <a:xfrm>
          <a:off x="0" y="1885743"/>
          <a:ext cx="8741665" cy="51714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Αυτή η προετοιμασία είναι ζωτικής σημασίας για την αντιμετώπιση των μελλοντικών προκλήσεων σε έναν διασυνδεδεμένο κόσμο, όπου η συνεργασία και η προσαρμοστικότητα είναι ζωτικής σημασίας.</a:t>
          </a:r>
        </a:p>
      </dsp:txBody>
      <dsp:txXfrm>
        <a:off x="25245" y="1910988"/>
        <a:ext cx="8691175" cy="466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FF307-DF99-4F1B-A6DA-36DC81245584}">
      <dsp:nvSpPr>
        <dsp:cNvPr id="0" name=""/>
        <dsp:cNvSpPr/>
      </dsp:nvSpPr>
      <dsp:spPr>
        <a:xfrm>
          <a:off x="0" y="0"/>
          <a:ext cx="7468808" cy="78025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Στο πλαίσιο της ανεστραμμένης μάθησης, το LMS είναι απαραίτητο για τη φιλοξενία εκπαιδευτικού περιεχομένου πριν από την τάξη, όπως βίντεο.</a:t>
          </a:r>
        </a:p>
      </dsp:txBody>
      <dsp:txXfrm>
        <a:off x="22853" y="22853"/>
        <a:ext cx="6560916" cy="734552"/>
      </dsp:txXfrm>
    </dsp:sp>
    <dsp:sp modelId="{B17B7B05-1DA0-4F9E-96C5-211BBA763F13}">
      <dsp:nvSpPr>
        <dsp:cNvPr id="0" name=""/>
        <dsp:cNvSpPr/>
      </dsp:nvSpPr>
      <dsp:spPr>
        <a:xfrm>
          <a:off x="625512" y="922124"/>
          <a:ext cx="7468808" cy="78025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Διευκολύνει τις διαδικτυακές συζητήσεις και επιτρέπει τη συνεχή παρακολούθηση της προόδου των μαθητών.</a:t>
          </a:r>
        </a:p>
      </dsp:txBody>
      <dsp:txXfrm>
        <a:off x="648365" y="944977"/>
        <a:ext cx="6290421" cy="734552"/>
      </dsp:txXfrm>
    </dsp:sp>
    <dsp:sp modelId="{954BDB27-8B80-4303-935C-720657F535D3}">
      <dsp:nvSpPr>
        <dsp:cNvPr id="0" name=""/>
        <dsp:cNvSpPr/>
      </dsp:nvSpPr>
      <dsp:spPr>
        <a:xfrm>
          <a:off x="1241689" y="1844248"/>
          <a:ext cx="7468808" cy="78025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Με τη στρατηγική χρήση του LMS, οι εκπαιδευτικοί μπορούν να ανακατανείμουν το χρόνο της τάξης σε διαδραστικές, μαθητοκεντρικές δραστηριότητες, όπως η επίλυση προβλημάτων και η εργασία σε έργα.</a:t>
          </a:r>
        </a:p>
      </dsp:txBody>
      <dsp:txXfrm>
        <a:off x="1264542" y="1867101"/>
        <a:ext cx="6299757" cy="734552"/>
      </dsp:txXfrm>
    </dsp:sp>
    <dsp:sp modelId="{311C525E-50BD-4D5F-9F74-73C9C45CB25D}">
      <dsp:nvSpPr>
        <dsp:cNvPr id="0" name=""/>
        <dsp:cNvSpPr/>
      </dsp:nvSpPr>
      <dsp:spPr>
        <a:xfrm>
          <a:off x="1867202" y="2766372"/>
          <a:ext cx="7468808" cy="78025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Αυτή η αλλαγή ενισχύει σημαντικά τη δέσμευση των μαθητών και βελτιώνει τα μαθησιακά αποτελέσματα.</a:t>
          </a:r>
        </a:p>
      </dsp:txBody>
      <dsp:txXfrm>
        <a:off x="1890055" y="2789225"/>
        <a:ext cx="6290421" cy="734552"/>
      </dsp:txXfrm>
    </dsp:sp>
    <dsp:sp modelId="{0DADB4EA-666C-427D-9F76-C989F52B616D}">
      <dsp:nvSpPr>
        <dsp:cNvPr id="0" name=""/>
        <dsp:cNvSpPr/>
      </dsp:nvSpPr>
      <dsp:spPr>
        <a:xfrm>
          <a:off x="6961640" y="597607"/>
          <a:ext cx="507168" cy="507168"/>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7075753" y="597607"/>
        <a:ext cx="278942" cy="381644"/>
      </dsp:txXfrm>
    </dsp:sp>
    <dsp:sp modelId="{2D5CACC5-FB2C-40F8-BF25-ECFB88BF3A05}">
      <dsp:nvSpPr>
        <dsp:cNvPr id="0" name=""/>
        <dsp:cNvSpPr/>
      </dsp:nvSpPr>
      <dsp:spPr>
        <a:xfrm>
          <a:off x="7587153" y="1519731"/>
          <a:ext cx="507168" cy="507168"/>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7701266" y="1519731"/>
        <a:ext cx="278942" cy="381644"/>
      </dsp:txXfrm>
    </dsp:sp>
    <dsp:sp modelId="{75634DB3-5193-40DC-AF6D-9B69228A329C}">
      <dsp:nvSpPr>
        <dsp:cNvPr id="0" name=""/>
        <dsp:cNvSpPr/>
      </dsp:nvSpPr>
      <dsp:spPr>
        <a:xfrm>
          <a:off x="8203330" y="2441855"/>
          <a:ext cx="507168" cy="507168"/>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8317443" y="2441855"/>
        <a:ext cx="278942" cy="381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A8024-D0F7-4615-BDD5-A1BC8CC51B46}">
      <dsp:nvSpPr>
        <dsp:cNvPr id="0" name=""/>
        <dsp:cNvSpPr/>
      </dsp:nvSpPr>
      <dsp:spPr>
        <a:xfrm>
          <a:off x="859357" y="0"/>
          <a:ext cx="8418034" cy="39405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CECF1-EBB6-4CB3-B870-CB11BC89BDF5}">
      <dsp:nvSpPr>
        <dsp:cNvPr id="0" name=""/>
        <dsp:cNvSpPr/>
      </dsp:nvSpPr>
      <dsp:spPr>
        <a:xfrm>
          <a:off x="10638" y="1182159"/>
          <a:ext cx="3187711" cy="15762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Παρέχει δομημένους, προσβάσιμους πόρους που οι εκπαιδευόμενοι της ΕΕΚ μπορούν να μελετήσουν με το δικό τους ρυθμό πριν από την τάξη, μεγιστοποιώντας το χρόνο που διαθέτουν για πρακτική εφαρμογή.</a:t>
          </a:r>
          <a:endParaRPr lang="en-BE" sz="1400" kern="1200"/>
        </a:p>
      </dsp:txBody>
      <dsp:txXfrm>
        <a:off x="87582" y="1259103"/>
        <a:ext cx="3033823" cy="1422324"/>
      </dsp:txXfrm>
    </dsp:sp>
    <dsp:sp modelId="{68FC50E9-EEAC-4497-A087-B4DFB22BA052}">
      <dsp:nvSpPr>
        <dsp:cNvPr id="0" name=""/>
        <dsp:cNvSpPr/>
      </dsp:nvSpPr>
      <dsp:spPr>
        <a:xfrm>
          <a:off x="3357929" y="1182159"/>
          <a:ext cx="3187711" cy="15762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Διευκολύνει τη διαδραστική, μαθητοκεντρική μάθηση προσφέροντας εργαλεία για εμπλοκή και συνεργασία.</a:t>
          </a:r>
          <a:endParaRPr lang="en-BE" sz="1400" kern="1200"/>
        </a:p>
      </dsp:txBody>
      <dsp:txXfrm>
        <a:off x="3434873" y="1259103"/>
        <a:ext cx="3033823" cy="1422324"/>
      </dsp:txXfrm>
    </dsp:sp>
    <dsp:sp modelId="{72FC196D-937F-4FB2-BFAA-6C4C3497FC4A}">
      <dsp:nvSpPr>
        <dsp:cNvPr id="0" name=""/>
        <dsp:cNvSpPr/>
      </dsp:nvSpPr>
      <dsp:spPr>
        <a:xfrm>
          <a:off x="6705219" y="1182159"/>
          <a:ext cx="3187711" cy="15762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Ενισχύει την ικανότητα των εκπαιδευτών να παρακολουθούν την πρόοδο και να παρέχουν εξατομικευμένη υποστήριξη, απαραίτητη για ποικίλες επαγγελματικές δεξιότητες</a:t>
          </a:r>
          <a:endParaRPr lang="en-BE" sz="1400" kern="1200"/>
        </a:p>
      </dsp:txBody>
      <dsp:txXfrm>
        <a:off x="6782163" y="1259103"/>
        <a:ext cx="3033823" cy="1422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DEEF1-F2AF-4E5B-AC29-007705C6CA1F}">
      <dsp:nvSpPr>
        <dsp:cNvPr id="0" name=""/>
        <dsp:cNvSpPr/>
      </dsp:nvSpPr>
      <dsp:spPr>
        <a:xfrm rot="5400000">
          <a:off x="323979" y="1639742"/>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337D7-B7E1-42A5-B1E8-9E9C8B5AA36D}">
      <dsp:nvSpPr>
        <dsp:cNvPr id="0" name=""/>
        <dsp:cNvSpPr/>
      </dsp:nvSpPr>
      <dsp:spPr>
        <a:xfrm>
          <a:off x="162056" y="2122015"/>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Η εφαρμογή ενός LMS σε ανεστραμμένες τάξεις φιλοξενεί ποικίλα μαθησιακά στυλ, εξασφαλίζοντας ότι κάθε μαθητής μπορεί να ασχοληθεί με το περιεχόμενο με τον τρόπο που του ταιριάζει καλύτερα.</a:t>
          </a:r>
        </a:p>
      </dsp:txBody>
      <dsp:txXfrm>
        <a:off x="162056" y="2122015"/>
        <a:ext cx="1457232" cy="1277350"/>
      </dsp:txXfrm>
    </dsp:sp>
    <dsp:sp modelId="{EBD0ACDC-4908-4129-B420-A4343E1F247C}">
      <dsp:nvSpPr>
        <dsp:cNvPr id="0" name=""/>
        <dsp:cNvSpPr/>
      </dsp:nvSpPr>
      <dsp:spPr>
        <a:xfrm>
          <a:off x="1344340" y="1520909"/>
          <a:ext cx="274949" cy="274949"/>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79027-9FB3-4F16-B842-8CB6B16A90A9}">
      <dsp:nvSpPr>
        <dsp:cNvPr id="0" name=""/>
        <dsp:cNvSpPr/>
      </dsp:nvSpPr>
      <dsp:spPr>
        <a:xfrm rot="5400000">
          <a:off x="2107917" y="1198305"/>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BBCF6C-96D0-43A6-B184-A0D9E4D4E65F}">
      <dsp:nvSpPr>
        <dsp:cNvPr id="0" name=""/>
        <dsp:cNvSpPr/>
      </dsp:nvSpPr>
      <dsp:spPr>
        <a:xfrm>
          <a:off x="1945994" y="1680578"/>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Η πλατφόρμα ενθαρρύνει τη συνεργασία των μαθητών προσφέροντας εργαλεία για ομαδικές συζητήσεις και κοινόχρηστους πόρους.</a:t>
          </a:r>
        </a:p>
      </dsp:txBody>
      <dsp:txXfrm>
        <a:off x="1945994" y="1680578"/>
        <a:ext cx="1457232" cy="1277350"/>
      </dsp:txXfrm>
    </dsp:sp>
    <dsp:sp modelId="{AB458B74-1200-46EF-9438-230075E0F716}">
      <dsp:nvSpPr>
        <dsp:cNvPr id="0" name=""/>
        <dsp:cNvSpPr/>
      </dsp:nvSpPr>
      <dsp:spPr>
        <a:xfrm>
          <a:off x="3128277" y="1079472"/>
          <a:ext cx="274949" cy="274949"/>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B1A01-F93A-4013-B717-49E60EB5C4AC}">
      <dsp:nvSpPr>
        <dsp:cNvPr id="0" name=""/>
        <dsp:cNvSpPr/>
      </dsp:nvSpPr>
      <dsp:spPr>
        <a:xfrm rot="5400000">
          <a:off x="3891855" y="756868"/>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A55BA-AE9C-49F6-A850-90050BAA12C2}">
      <dsp:nvSpPr>
        <dsp:cNvPr id="0" name=""/>
        <dsp:cNvSpPr/>
      </dsp:nvSpPr>
      <dsp:spPr>
        <a:xfrm>
          <a:off x="3729932" y="1239141"/>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Παρέχει κλιμακούμενες λύσεις για τη διαχείριση περιεχομένου, διευκολύνοντας την οργάνωση και τη διανομή εκπαιδευτικού υλικού.</a:t>
          </a:r>
        </a:p>
      </dsp:txBody>
      <dsp:txXfrm>
        <a:off x="3729932" y="1239141"/>
        <a:ext cx="1457232" cy="1277350"/>
      </dsp:txXfrm>
    </dsp:sp>
    <dsp:sp modelId="{EBBFFDDA-593E-4728-87E5-D5EB1F26C880}">
      <dsp:nvSpPr>
        <dsp:cNvPr id="0" name=""/>
        <dsp:cNvSpPr/>
      </dsp:nvSpPr>
      <dsp:spPr>
        <a:xfrm>
          <a:off x="4912215" y="638035"/>
          <a:ext cx="274949" cy="274949"/>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D5495-9B45-4995-AEF3-B137B8261078}">
      <dsp:nvSpPr>
        <dsp:cNvPr id="0" name=""/>
        <dsp:cNvSpPr/>
      </dsp:nvSpPr>
      <dsp:spPr>
        <a:xfrm rot="5400000">
          <a:off x="5675793" y="315430"/>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0E312-9CC5-4492-8674-3418733B91D8}">
      <dsp:nvSpPr>
        <dsp:cNvPr id="0" name=""/>
        <dsp:cNvSpPr/>
      </dsp:nvSpPr>
      <dsp:spPr>
        <a:xfrm>
          <a:off x="5513870" y="797703"/>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Τα λεπτομερή αναλυτικά στοιχεία που προσφέρονται από το LMS παρακολουθούν τη δέσμευση και την απόδοση των μαθητών, δίνοντας στους εκπαιδευτικούς πληροφορίες για το πώς να προσαρμόσουν τις στρατηγικές διδασκαλίας.</a:t>
          </a:r>
        </a:p>
      </dsp:txBody>
      <dsp:txXfrm>
        <a:off x="5513870" y="797703"/>
        <a:ext cx="1457232" cy="1277350"/>
      </dsp:txXfrm>
    </dsp:sp>
    <dsp:sp modelId="{2C676269-722D-449E-9278-7D84C5D3C5F5}">
      <dsp:nvSpPr>
        <dsp:cNvPr id="0" name=""/>
        <dsp:cNvSpPr/>
      </dsp:nvSpPr>
      <dsp:spPr>
        <a:xfrm>
          <a:off x="6696153" y="196597"/>
          <a:ext cx="274949" cy="274949"/>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54CE1-81FD-4DE1-B254-BD259C7289DC}">
      <dsp:nvSpPr>
        <dsp:cNvPr id="0" name=""/>
        <dsp:cNvSpPr/>
      </dsp:nvSpPr>
      <dsp:spPr>
        <a:xfrm rot="5400000">
          <a:off x="7459730" y="-126006"/>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A88D8-7025-4A77-ACBE-28F7D0A99AD2}">
      <dsp:nvSpPr>
        <dsp:cNvPr id="0" name=""/>
        <dsp:cNvSpPr/>
      </dsp:nvSpPr>
      <dsp:spPr>
        <a:xfrm>
          <a:off x="7297807" y="356266"/>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Αυτό επιτρέπει την προσαρμογή της διδασκαλίας ώστε να ανταποκρίνεται αποτελεσματικότερα στις μαθησιακές ανάγκες του κάθε μαθητή.</a:t>
          </a:r>
        </a:p>
      </dsp:txBody>
      <dsp:txXfrm>
        <a:off x="7297807" y="356266"/>
        <a:ext cx="1457232" cy="1277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6CB03-5413-4E16-85E5-530D97C7603B}">
      <dsp:nvSpPr>
        <dsp:cNvPr id="0" name=""/>
        <dsp:cNvSpPr/>
      </dsp:nvSpPr>
      <dsp:spPr>
        <a:xfrm rot="5400000">
          <a:off x="6760994" y="-2937335"/>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Πα</a:t>
          </a:r>
          <a:r>
            <a:rPr lang="en-GB" sz="1200" kern="1200" dirty="0" err="1"/>
            <a:t>ράδειγμ</a:t>
          </a:r>
          <a:r>
            <a:rPr lang="en-GB" sz="1200" kern="1200" dirty="0"/>
            <a:t>α: </a:t>
          </a:r>
          <a:r>
            <a:rPr lang="el-GR" sz="1200" kern="1200" dirty="0"/>
            <a:t>προετοιμασία των σπουδαστών </a:t>
          </a:r>
          <a:r>
            <a:rPr lang="en-GB" sz="1200" kern="1200" dirty="0" err="1"/>
            <a:t>γι</a:t>
          </a:r>
          <a:r>
            <a:rPr lang="en-GB" sz="1200" kern="1200" dirty="0"/>
            <a:t>α την πρακτική άσκηση διάγνωσης στην τάξη.</a:t>
          </a:r>
          <a:endParaRPr lang="en-BE" sz="1200" kern="1200" dirty="0"/>
        </a:p>
      </dsp:txBody>
      <dsp:txXfrm rot="-5400000">
        <a:off x="3744087" y="109952"/>
        <a:ext cx="6625774" cy="561579"/>
      </dsp:txXfrm>
    </dsp:sp>
    <dsp:sp modelId="{8BA40E08-A56D-4E4B-A410-C5EC38C8534E}">
      <dsp:nvSpPr>
        <dsp:cNvPr id="0" name=""/>
        <dsp:cNvSpPr/>
      </dsp:nvSpPr>
      <dsp:spPr>
        <a:xfrm>
          <a:off x="0" y="1779"/>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b="1" kern="1200"/>
            <a:t>Διαχείριση περιεχομένου πριν από την τάξη</a:t>
          </a:r>
          <a:r>
            <a:rPr lang="en-GB" sz="900" kern="1200"/>
            <a:t>: Οι εκπαιδευτικοί μπορούν να οργανώνουν και να προγραμματίζουν βίντεο, οδηγούς διδασκαλίας και πρωτόκολλα ασφαλείας που οι μαθητές μπορούν να εξετάσουν εκ των προτέρων.</a:t>
          </a:r>
          <a:endParaRPr lang="en-BE" sz="900" kern="1200"/>
        </a:p>
      </dsp:txBody>
      <dsp:txXfrm>
        <a:off x="37975" y="39754"/>
        <a:ext cx="3668137" cy="701974"/>
      </dsp:txXfrm>
    </dsp:sp>
    <dsp:sp modelId="{03291C57-7183-4082-9728-5BC2023A8416}">
      <dsp:nvSpPr>
        <dsp:cNvPr id="0" name=""/>
        <dsp:cNvSpPr/>
      </dsp:nvSpPr>
      <dsp:spPr>
        <a:xfrm rot="5400000">
          <a:off x="6760994" y="-2120514"/>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Πα</a:t>
          </a:r>
          <a:r>
            <a:rPr lang="en-GB" sz="1200" kern="1200" dirty="0" err="1"/>
            <a:t>ράδειγμ</a:t>
          </a:r>
          <a:r>
            <a:rPr lang="en-GB" sz="1200" kern="1200" dirty="0"/>
            <a:t>α: </a:t>
          </a:r>
          <a:r>
            <a:rPr lang="el-GR" sz="1200" kern="1200" dirty="0"/>
            <a:t>προετοιμασία των σπουδαστών </a:t>
          </a:r>
          <a:r>
            <a:rPr lang="en-GB" sz="1200" kern="1200" dirty="0" err="1"/>
            <a:t>γι</a:t>
          </a:r>
          <a:r>
            <a:rPr lang="en-GB" sz="1200" kern="1200" dirty="0"/>
            <a:t>α μια πρακτική συνεδρία μαγειρικής.</a:t>
          </a:r>
          <a:endParaRPr lang="en-BE" sz="1200" kern="1200" dirty="0"/>
        </a:p>
      </dsp:txBody>
      <dsp:txXfrm rot="-5400000">
        <a:off x="3744087" y="926773"/>
        <a:ext cx="6625774" cy="561579"/>
      </dsp:txXfrm>
    </dsp:sp>
    <dsp:sp modelId="{1AED37B9-93C3-4CB3-A003-49C48D95F6BE}">
      <dsp:nvSpPr>
        <dsp:cNvPr id="0" name=""/>
        <dsp:cNvSpPr/>
      </dsp:nvSpPr>
      <dsp:spPr>
        <a:xfrm>
          <a:off x="0" y="818600"/>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b="1" kern="1200"/>
            <a:t>Αυτοαξιολόγηση και κουίζ δεξιοτήτων</a:t>
          </a:r>
          <a:r>
            <a:rPr lang="en-GB" sz="900" kern="1200"/>
            <a:t>: Οι εκπαιδευτικοί μπορούν να χρησιμοποιούν κουίζ του LMS για να ελέγχουν την κατανόηση των θεμελιωδών γνώσεων των μαθητών πριν από την τάξη, διασφαλίζοντας ότι είναι έτοιμοι για την πρακτική εξάσκηση.</a:t>
          </a:r>
          <a:endParaRPr lang="en-BE" sz="900" kern="1200"/>
        </a:p>
      </dsp:txBody>
      <dsp:txXfrm>
        <a:off x="37975" y="856575"/>
        <a:ext cx="3668137" cy="701974"/>
      </dsp:txXfrm>
    </dsp:sp>
    <dsp:sp modelId="{EFF745D6-B832-4D2D-A519-506D784F269A}">
      <dsp:nvSpPr>
        <dsp:cNvPr id="0" name=""/>
        <dsp:cNvSpPr/>
      </dsp:nvSpPr>
      <dsp:spPr>
        <a:xfrm rot="5400000">
          <a:off x="6760994" y="-1303693"/>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a:t>Παράδειγμα: στο φόρουμ του LMS αφού παρακολουθήσουν ένα βίντεο για την εγκατάσταση σωλήνων.</a:t>
          </a:r>
          <a:endParaRPr lang="en-BE" sz="1200" kern="1200"/>
        </a:p>
      </dsp:txBody>
      <dsp:txXfrm rot="-5400000">
        <a:off x="3744087" y="1743594"/>
        <a:ext cx="6625774" cy="561579"/>
      </dsp:txXfrm>
    </dsp:sp>
    <dsp:sp modelId="{3DC8BA55-5FFC-491D-BCB5-8B118C0C9F4B}">
      <dsp:nvSpPr>
        <dsp:cNvPr id="0" name=""/>
        <dsp:cNvSpPr/>
      </dsp:nvSpPr>
      <dsp:spPr>
        <a:xfrm>
          <a:off x="0" y="1635421"/>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b="1" kern="1200"/>
            <a:t>Πίνακες συζητήσεων και συνεργασία μεταξύ ομοτίμων</a:t>
          </a:r>
          <a:r>
            <a:rPr lang="en-GB" sz="900" kern="1200"/>
            <a:t>: Οι καθηγητές μπορούν να δώσουν τη δυνατότητα στους μαθητές να συζητήσουν τις προκλήσεις, να μοιραστούν πόρους ή να υποβάλουν ερωτήσεις σχετικά με το υλικό πριν από την τάξη.</a:t>
          </a:r>
          <a:endParaRPr lang="en-BE" sz="900" kern="1200"/>
        </a:p>
      </dsp:txBody>
      <dsp:txXfrm>
        <a:off x="37975" y="1673396"/>
        <a:ext cx="3668137" cy="701974"/>
      </dsp:txXfrm>
    </dsp:sp>
    <dsp:sp modelId="{0C4C5B6E-50AE-4A9B-883D-4811ED74FF78}">
      <dsp:nvSpPr>
        <dsp:cNvPr id="0" name=""/>
        <dsp:cNvSpPr/>
      </dsp:nvSpPr>
      <dsp:spPr>
        <a:xfrm rot="5400000">
          <a:off x="6760994" y="-486872"/>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Πα</a:t>
          </a:r>
          <a:r>
            <a:rPr lang="en-GB" sz="1200" kern="1200" dirty="0" err="1"/>
            <a:t>ράδειγμ</a:t>
          </a:r>
          <a:r>
            <a:rPr lang="en-GB" sz="1200" kern="1200" dirty="0"/>
            <a:t>α: </a:t>
          </a:r>
          <a:r>
            <a:rPr lang="el-GR" sz="1200" kern="1200" dirty="0"/>
            <a:t>μ</a:t>
          </a:r>
          <a:r>
            <a:rPr lang="en-GB" sz="1200" kern="1200" dirty="0"/>
            <a:t>α</a:t>
          </a:r>
          <a:r>
            <a:rPr lang="en-GB" sz="1200" kern="1200" dirty="0" err="1"/>
            <a:t>θητές</a:t>
          </a:r>
          <a:r>
            <a:rPr lang="en-GB" sz="1200" kern="1200" dirty="0"/>
            <a:t> </a:t>
          </a:r>
          <a:r>
            <a:rPr lang="en-GB" sz="1200" kern="1200" dirty="0" err="1"/>
            <a:t>ξυλουργών</a:t>
          </a:r>
          <a:r>
            <a:rPr lang="en-GB" sz="1200" kern="1200" dirty="0"/>
            <a:t> υποβ</a:t>
          </a:r>
          <a:r>
            <a:rPr lang="en-GB" sz="1200" kern="1200" dirty="0" err="1"/>
            <a:t>άλλουν</a:t>
          </a:r>
          <a:r>
            <a:rPr lang="en-GB" sz="1200" kern="1200" dirty="0"/>
            <a:t> </a:t>
          </a:r>
          <a:r>
            <a:rPr lang="en-GB" sz="1200" kern="1200" dirty="0" err="1"/>
            <a:t>εικόνες</a:t>
          </a:r>
          <a:r>
            <a:rPr lang="en-GB" sz="1200" kern="1200" dirty="0"/>
            <a:t> από </a:t>
          </a:r>
          <a:r>
            <a:rPr lang="en-GB" sz="1200" kern="1200" dirty="0" err="1"/>
            <a:t>τις</a:t>
          </a:r>
          <a:r>
            <a:rPr lang="en-GB" sz="1200" kern="1200" dirty="0"/>
            <a:t> α</a:t>
          </a:r>
          <a:r>
            <a:rPr lang="en-GB" sz="1200" kern="1200" dirty="0" err="1"/>
            <a:t>σκήσεις</a:t>
          </a:r>
          <a:r>
            <a:rPr lang="en-GB" sz="1200" kern="1200" dirty="0"/>
            <a:t> κατα</a:t>
          </a:r>
          <a:r>
            <a:rPr lang="en-GB" sz="1200" kern="1200" dirty="0" err="1"/>
            <a:t>σκευής</a:t>
          </a:r>
          <a:r>
            <a:rPr lang="en-GB" sz="1200" kern="1200" dirty="0"/>
            <a:t> α</a:t>
          </a:r>
          <a:r>
            <a:rPr lang="en-GB" sz="1200" kern="1200" dirty="0" err="1"/>
            <a:t>ρμών</a:t>
          </a:r>
          <a:r>
            <a:rPr lang="en-GB" sz="1200" kern="1200" dirty="0"/>
            <a:t> και λαμβ</a:t>
          </a:r>
          <a:r>
            <a:rPr lang="en-GB" sz="1200" kern="1200" dirty="0" err="1"/>
            <a:t>άνουν</a:t>
          </a:r>
          <a:r>
            <a:rPr lang="en-GB" sz="1200" kern="1200" dirty="0"/>
            <a:t> ανα</a:t>
          </a:r>
          <a:r>
            <a:rPr lang="en-GB" sz="1200" kern="1200" dirty="0" err="1"/>
            <a:t>τροφοδότηση</a:t>
          </a:r>
          <a:r>
            <a:rPr lang="en-GB" sz="1200" kern="1200" dirty="0"/>
            <a:t> </a:t>
          </a:r>
          <a:r>
            <a:rPr lang="en-GB" sz="1200" kern="1200" dirty="0" err="1"/>
            <a:t>σχετικά</a:t>
          </a:r>
          <a:r>
            <a:rPr lang="en-GB" sz="1200" kern="1200" dirty="0"/>
            <a:t> </a:t>
          </a:r>
          <a:r>
            <a:rPr lang="en-GB" sz="1200" kern="1200" dirty="0" err="1"/>
            <a:t>με</a:t>
          </a:r>
          <a:r>
            <a:rPr lang="en-GB" sz="1200" kern="1200" dirty="0"/>
            <a:t> </a:t>
          </a:r>
          <a:r>
            <a:rPr lang="en-GB" sz="1200" kern="1200" dirty="0" err="1"/>
            <a:t>την</a:t>
          </a:r>
          <a:r>
            <a:rPr lang="en-GB" sz="1200" kern="1200" dirty="0"/>
            <a:t> α</a:t>
          </a:r>
          <a:r>
            <a:rPr lang="en-GB" sz="1200" kern="1200" dirty="0" err="1"/>
            <a:t>κρί</a:t>
          </a:r>
          <a:r>
            <a:rPr lang="en-GB" sz="1200" kern="1200" dirty="0"/>
            <a:t>βεια και την τεχνική.</a:t>
          </a:r>
          <a:endParaRPr lang="en-BE" sz="1200" kern="1200" dirty="0"/>
        </a:p>
      </dsp:txBody>
      <dsp:txXfrm rot="-5400000">
        <a:off x="3744087" y="2560415"/>
        <a:ext cx="6625774" cy="561579"/>
      </dsp:txXfrm>
    </dsp:sp>
    <dsp:sp modelId="{6581A08B-F5EF-4003-846E-ECB8EED817AC}">
      <dsp:nvSpPr>
        <dsp:cNvPr id="0" name=""/>
        <dsp:cNvSpPr/>
      </dsp:nvSpPr>
      <dsp:spPr>
        <a:xfrm>
          <a:off x="0" y="2452242"/>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b="1" kern="1200"/>
            <a:t>Υποβολή εργασιών και ανατροφοδότηση δεξιοτήτων</a:t>
          </a:r>
          <a:r>
            <a:rPr lang="en-GB" sz="900" kern="1200"/>
            <a:t>: Οι σπουδαστές υποβάλλουν βίντεο εξάσκησης ή φωτογραφίες της δουλειάς τους για επανεξέταση από τον εκπαιδευτή, προωθώντας τη συνεχή βελτίωση.</a:t>
          </a:r>
          <a:endParaRPr lang="en-BE" sz="900" kern="1200"/>
        </a:p>
      </dsp:txBody>
      <dsp:txXfrm>
        <a:off x="37975" y="2490217"/>
        <a:ext cx="3668137" cy="701974"/>
      </dsp:txXfrm>
    </dsp:sp>
    <dsp:sp modelId="{6191C2E8-AA5A-4E2D-9124-4165627FC0FF}">
      <dsp:nvSpPr>
        <dsp:cNvPr id="0" name=""/>
        <dsp:cNvSpPr/>
      </dsp:nvSpPr>
      <dsp:spPr>
        <a:xfrm rot="5400000">
          <a:off x="6760994" y="329947"/>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Πα</a:t>
          </a:r>
          <a:r>
            <a:rPr lang="en-GB" sz="1200" kern="1200" dirty="0" err="1"/>
            <a:t>ράδειγμ</a:t>
          </a:r>
          <a:r>
            <a:rPr lang="en-GB" sz="1200" kern="1200" dirty="0"/>
            <a:t>α: </a:t>
          </a:r>
          <a:r>
            <a:rPr lang="el-GR" sz="1200" kern="1200" dirty="0"/>
            <a:t>έ</a:t>
          </a:r>
          <a:r>
            <a:rPr lang="en-GB" sz="1200" kern="1200" dirty="0"/>
            <a:t>νας </a:t>
          </a:r>
          <a:r>
            <a:rPr lang="en-GB" sz="1200" kern="1200" dirty="0" err="1"/>
            <a:t>εκ</a:t>
          </a:r>
          <a:r>
            <a:rPr lang="en-GB" sz="1200" kern="1200" dirty="0"/>
            <a:t>παιδευτής συγκόλλησης παρακολουθεί ποιοι σπουδαστές ολοκλήρωσαν τις ενότητες εκπαίδευσης σε θέματα ασφάλειας και παρέχει πρόσθετη υποστήριξη σε όσους δεν το έκαναν.</a:t>
          </a:r>
          <a:endParaRPr lang="en-BE" sz="1200" kern="1200" dirty="0"/>
        </a:p>
      </dsp:txBody>
      <dsp:txXfrm rot="-5400000">
        <a:off x="3744087" y="3377234"/>
        <a:ext cx="6625774" cy="561579"/>
      </dsp:txXfrm>
    </dsp:sp>
    <dsp:sp modelId="{FE0D77F5-D8B5-4282-84CD-A4D6DBFE7A6B}">
      <dsp:nvSpPr>
        <dsp:cNvPr id="0" name=""/>
        <dsp:cNvSpPr/>
      </dsp:nvSpPr>
      <dsp:spPr>
        <a:xfrm>
          <a:off x="0" y="3269063"/>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b="1" kern="1200"/>
            <a:t>Παρακολούθηση προόδου και ανάλυση</a:t>
          </a:r>
          <a:r>
            <a:rPr lang="en-GB" sz="900" kern="1200"/>
            <a:t>: Οι καθηγητές μπορούν να χρησιμοποιούν τα αναλυτικά στοιχεία του LMS για να παρακολουθούν τους πόρους στους οποίους οι μαθητές είχαν πρόσβαση, τους οποίους ολοκλήρωσαν και με τους οποίους δυσκολεύτηκαν, επιτρέποντας τη στοχευμένη υποστήριξη.</a:t>
          </a:r>
          <a:endParaRPr lang="en-BE" sz="900" kern="1200"/>
        </a:p>
      </dsp:txBody>
      <dsp:txXfrm>
        <a:off x="37975" y="3307038"/>
        <a:ext cx="3668137" cy="701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EAB29-4DDF-4AC9-ABF9-869988BBDEE0}">
      <dsp:nvSpPr>
        <dsp:cNvPr id="0" name=""/>
        <dsp:cNvSpPr/>
      </dsp:nvSpPr>
      <dsp:spPr>
        <a:xfrm>
          <a:off x="0" y="133673"/>
          <a:ext cx="9832953" cy="636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Αξιολογήστε τα βασικά χαρακτηριστικά κατά την επιλογή ενός LMS για την αντίστροφη μάθηση, όπως η ισχυρή φιλοξενία βίντεο, τα διαδραστικά κουίζ και τα δυναμικά φόρουμ συζητήσεων.</a:t>
          </a:r>
          <a:endParaRPr lang="en-BE" sz="1600" kern="1200"/>
        </a:p>
      </dsp:txBody>
      <dsp:txXfrm>
        <a:off x="31070" y="164743"/>
        <a:ext cx="9770813" cy="574340"/>
      </dsp:txXfrm>
    </dsp:sp>
    <dsp:sp modelId="{D79A5741-6273-40EE-993D-B7793D3218D8}">
      <dsp:nvSpPr>
        <dsp:cNvPr id="0" name=""/>
        <dsp:cNvSpPr/>
      </dsp:nvSpPr>
      <dsp:spPr>
        <a:xfrm>
          <a:off x="0" y="816233"/>
          <a:ext cx="9832953" cy="636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Βεβαιωθείτε ότι το σύστημα μπορεί να ενσωματωθεί με πρόσθετα εκπαιδευτικά εργαλεία και πλατφόρμες, όπως </a:t>
          </a:r>
          <a:r>
            <a:rPr lang="en-US" sz="1600" kern="1200">
              <a:hlinkClick xmlns:r="http://schemas.openxmlformats.org/officeDocument/2006/relationships" r:id="rId1"/>
            </a:rPr>
            <a:t>το Google Classroom </a:t>
          </a:r>
          <a:r>
            <a:rPr lang="en-US" sz="1600" kern="1200"/>
            <a:t>και το </a:t>
          </a:r>
          <a:r>
            <a:rPr lang="en-US" sz="1600" kern="1200">
              <a:hlinkClick xmlns:r="http://schemas.openxmlformats.org/officeDocument/2006/relationships" r:id="rId2"/>
            </a:rPr>
            <a:t>Zoom</a:t>
          </a:r>
          <a:r>
            <a:rPr lang="en-US" sz="1600" kern="1200"/>
            <a:t>, για να ενισχύσει την εμπειρία της εναλλασσόμενης μάθησης.</a:t>
          </a:r>
          <a:endParaRPr lang="en-BE" sz="1600" kern="1200"/>
        </a:p>
      </dsp:txBody>
      <dsp:txXfrm>
        <a:off x="31070" y="847303"/>
        <a:ext cx="9770813" cy="574340"/>
      </dsp:txXfrm>
    </dsp:sp>
    <dsp:sp modelId="{D9BCE96B-8A08-49AE-B347-F48EEE45A826}">
      <dsp:nvSpPr>
        <dsp:cNvPr id="0" name=""/>
        <dsp:cNvSpPr/>
      </dsp:nvSpPr>
      <dsp:spPr>
        <a:xfrm>
          <a:off x="0" y="1498793"/>
          <a:ext cx="9832953" cy="636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Η αποτελεσματική ενσωμάτωση προωθεί ένα συνεκτικό και διαδραστικό εκπαιδευτικό περιβάλλον, ενισχύοντας τη δέσμευση των μαθητών και βελτιώνοντας τη συνολική μαθησιακή διαδικασία.</a:t>
          </a:r>
          <a:endParaRPr lang="en-BE" sz="1600" kern="1200"/>
        </a:p>
      </dsp:txBody>
      <dsp:txXfrm>
        <a:off x="31070" y="1529863"/>
        <a:ext cx="9770813" cy="574340"/>
      </dsp:txXfrm>
    </dsp:sp>
    <dsp:sp modelId="{FB76CB1E-DE05-4567-A411-A803288549F2}">
      <dsp:nvSpPr>
        <dsp:cNvPr id="0" name=""/>
        <dsp:cNvSpPr/>
      </dsp:nvSpPr>
      <dsp:spPr>
        <a:xfrm>
          <a:off x="0" y="2181353"/>
          <a:ext cx="9832953" cy="636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Η επιλογή ενός LMS με αυτές τις δυνατότητες υποστηρίζει τους στόχους της ανεστραμμένης μάθησης, καθιστώντας το περιεχόμενο πιο προσιτό και ενθαρρύνοντας τη συνεργασία.</a:t>
          </a:r>
          <a:endParaRPr lang="en-BE" sz="1600" kern="1200"/>
        </a:p>
      </dsp:txBody>
      <dsp:txXfrm>
        <a:off x="31070" y="2212423"/>
        <a:ext cx="9770813" cy="574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9A339-4948-4DDF-BE22-B62F86E66AE4}">
      <dsp:nvSpPr>
        <dsp:cNvPr id="0" name=""/>
        <dsp:cNvSpPr/>
      </dsp:nvSpPr>
      <dsp:spPr>
        <a:xfrm>
          <a:off x="0" y="309242"/>
          <a:ext cx="10360404" cy="36854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i="0" kern="1200" baseline="0" dirty="0" err="1"/>
            <a:t>Οργάνωση</a:t>
          </a:r>
          <a:r>
            <a:rPr lang="en-GB" sz="1500" i="0" kern="1200" baseline="0" dirty="0"/>
            <a:t> π</a:t>
          </a:r>
          <a:r>
            <a:rPr lang="en-GB" sz="1500" i="0" kern="1200" baseline="0" dirty="0" err="1"/>
            <a:t>εριεχομένου</a:t>
          </a:r>
          <a:r>
            <a:rPr lang="en-GB" sz="1500" i="0" kern="1200" baseline="0" dirty="0"/>
            <a:t>: </a:t>
          </a:r>
          <a:r>
            <a:rPr lang="en-GB" sz="1500" i="0" kern="1200" baseline="0" dirty="0" err="1"/>
            <a:t>Δομημένες</a:t>
          </a:r>
          <a:r>
            <a:rPr lang="en-GB" sz="1500" i="0" kern="1200" baseline="0" dirty="0"/>
            <a:t> </a:t>
          </a:r>
          <a:r>
            <a:rPr lang="en-GB" sz="1500" i="0" kern="1200" baseline="0" dirty="0" err="1"/>
            <a:t>ενότητες</a:t>
          </a:r>
          <a:r>
            <a:rPr lang="en-GB" sz="1500" i="0" kern="1200" baseline="0" dirty="0"/>
            <a:t> και σα</a:t>
          </a:r>
          <a:r>
            <a:rPr lang="en-GB" sz="1500" i="0" kern="1200" baseline="0" dirty="0" err="1"/>
            <a:t>φής</a:t>
          </a:r>
          <a:r>
            <a:rPr lang="en-GB" sz="1500" i="0" kern="1200" baseline="0" dirty="0"/>
            <a:t> α</a:t>
          </a:r>
          <a:r>
            <a:rPr lang="en-GB" sz="1500" i="0" kern="1200" baseline="0" dirty="0" err="1"/>
            <a:t>λληλουχί</a:t>
          </a:r>
          <a:r>
            <a:rPr lang="en-GB" sz="1500" i="0" kern="1200" baseline="0" dirty="0"/>
            <a:t>α για την καθοδήγηση της ανάπτυξης δεξιοτήτων.</a:t>
          </a:r>
          <a:endParaRPr lang="en-US" sz="1500" kern="1200" dirty="0"/>
        </a:p>
      </dsp:txBody>
      <dsp:txXfrm>
        <a:off x="17991" y="327233"/>
        <a:ext cx="10324422" cy="332567"/>
      </dsp:txXfrm>
    </dsp:sp>
    <dsp:sp modelId="{BF1109ED-3153-4099-9D69-E172FFE42AA6}">
      <dsp:nvSpPr>
        <dsp:cNvPr id="0" name=""/>
        <dsp:cNvSpPr/>
      </dsp:nvSpPr>
      <dsp:spPr>
        <a:xfrm>
          <a:off x="0" y="720993"/>
          <a:ext cx="10360404" cy="36854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i="0" kern="1200" baseline="0"/>
            <a:t>Υποστήριξη πολυμέσων: Δυνατότητα για βίντεο, διαδραστικό περιεχόμενο και οπτικά βοηθήματα.</a:t>
          </a:r>
          <a:endParaRPr lang="en-US" sz="1500" kern="1200"/>
        </a:p>
      </dsp:txBody>
      <dsp:txXfrm>
        <a:off x="17991" y="738984"/>
        <a:ext cx="10324422" cy="332567"/>
      </dsp:txXfrm>
    </dsp:sp>
    <dsp:sp modelId="{7180CC45-DAE0-4323-911A-686B43323BFB}">
      <dsp:nvSpPr>
        <dsp:cNvPr id="0" name=""/>
        <dsp:cNvSpPr/>
      </dsp:nvSpPr>
      <dsp:spPr>
        <a:xfrm>
          <a:off x="0" y="1132742"/>
          <a:ext cx="10360404" cy="36854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i="0" kern="1200" baseline="0"/>
            <a:t>Κουίζ και αξιολογήσεις: Ενσωματωμένα εργαλεία για άμεση ανατροφοδότηση σε θεμελιώδεις δεξιότητες.</a:t>
          </a:r>
          <a:endParaRPr lang="en-US" sz="1500" kern="1200"/>
        </a:p>
      </dsp:txBody>
      <dsp:txXfrm>
        <a:off x="17991" y="1150733"/>
        <a:ext cx="10324422" cy="332567"/>
      </dsp:txXfrm>
    </dsp:sp>
    <dsp:sp modelId="{4538DE80-047B-49B4-809D-EF543554FE45}">
      <dsp:nvSpPr>
        <dsp:cNvPr id="0" name=""/>
        <dsp:cNvSpPr/>
      </dsp:nvSpPr>
      <dsp:spPr>
        <a:xfrm>
          <a:off x="0" y="1544493"/>
          <a:ext cx="10360404" cy="36854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i="0" kern="1200" baseline="0"/>
            <a:t>Υποβολή &amp; ανατροφοδότηση: Εύκολη υποβολή εργασιών και επιλογές για πρακτική ανατροφοδότηση.</a:t>
          </a:r>
          <a:endParaRPr lang="en-US" sz="1500" kern="1200"/>
        </a:p>
      </dsp:txBody>
      <dsp:txXfrm>
        <a:off x="17991" y="1562484"/>
        <a:ext cx="10324422" cy="332567"/>
      </dsp:txXfrm>
    </dsp:sp>
    <dsp:sp modelId="{D452D46C-1EAD-40A0-9A25-D57E6ED7ACEA}">
      <dsp:nvSpPr>
        <dsp:cNvPr id="0" name=""/>
        <dsp:cNvSpPr/>
      </dsp:nvSpPr>
      <dsp:spPr>
        <a:xfrm>
          <a:off x="0" y="1956243"/>
          <a:ext cx="10360404" cy="36854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i="0" kern="1200" baseline="0"/>
            <a:t>Παρακολούθηση &amp; ανάλυση: Παρακολούθηση της προόδου για την υποστήριξη των ατομικών μαθησιακών αναγκών.</a:t>
          </a:r>
          <a:endParaRPr lang="en-US" sz="1500" kern="1200"/>
        </a:p>
      </dsp:txBody>
      <dsp:txXfrm>
        <a:off x="17991" y="1974234"/>
        <a:ext cx="10324422" cy="332567"/>
      </dsp:txXfrm>
    </dsp:sp>
    <dsp:sp modelId="{9D39AFFB-D56E-4F77-83EE-AFDD42AC50A6}">
      <dsp:nvSpPr>
        <dsp:cNvPr id="0" name=""/>
        <dsp:cNvSpPr/>
      </dsp:nvSpPr>
      <dsp:spPr>
        <a:xfrm>
          <a:off x="0" y="2367992"/>
          <a:ext cx="10360404" cy="36854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i="0" kern="1200" baseline="0"/>
            <a:t>Προσβασιμότητα για κινητά: Διασφάλιση της πρόσβασης των μαθητών στο υλικό από οποιαδήποτε συσκευή.</a:t>
          </a:r>
          <a:endParaRPr lang="en-US" sz="1500" kern="1200"/>
        </a:p>
      </dsp:txBody>
      <dsp:txXfrm>
        <a:off x="17991" y="2385983"/>
        <a:ext cx="10324422" cy="332567"/>
      </dsp:txXfrm>
    </dsp:sp>
    <dsp:sp modelId="{9C4E08E4-A2E8-4995-87B6-1792729665FD}">
      <dsp:nvSpPr>
        <dsp:cNvPr id="0" name=""/>
        <dsp:cNvSpPr/>
      </dsp:nvSpPr>
      <dsp:spPr>
        <a:xfrm>
          <a:off x="0" y="2779742"/>
          <a:ext cx="10360404" cy="36854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i="0" kern="1200" baseline="0"/>
            <a:t>Ενσωμάτωση της βιομηχανίας: Συμβατότητα με βιομηχανικά εργαλεία και εξειδικευμένο λογισμικό.</a:t>
          </a:r>
          <a:endParaRPr lang="en-US" sz="1500" kern="1200"/>
        </a:p>
      </dsp:txBody>
      <dsp:txXfrm>
        <a:off x="17991" y="2797733"/>
        <a:ext cx="10324422" cy="3325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6B313-4AE3-48BA-A7AE-6FF9BEBD13BA}">
      <dsp:nvSpPr>
        <dsp:cNvPr id="0" name=""/>
        <dsp:cNvSpPr/>
      </dsp:nvSpPr>
      <dsp:spPr>
        <a:xfrm>
          <a:off x="2046" y="397910"/>
          <a:ext cx="1838502" cy="237236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1EC57-7F82-4B71-9E1C-4686F2E60E62}">
      <dsp:nvSpPr>
        <dsp:cNvPr id="0" name=""/>
        <dsp:cNvSpPr/>
      </dsp:nvSpPr>
      <dsp:spPr>
        <a:xfrm>
          <a:off x="126648" y="516282"/>
          <a:ext cx="1838502" cy="237236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Η επιλογή ενός LMS με διαισθητική πλοήγηση είναι απαραίτητη τόσο για τους εκπαιδευτικούς όσο και για τους εκπαιδευόμενους, ώστε να εξασφαλιστεί η ευκολία χρήσης.</a:t>
          </a:r>
        </a:p>
      </dsp:txBody>
      <dsp:txXfrm>
        <a:off x="180496" y="570130"/>
        <a:ext cx="1730806" cy="2264672"/>
      </dsp:txXfrm>
    </dsp:sp>
    <dsp:sp modelId="{49AEF841-2E5F-44BE-A4B6-E2DC46BE26D6}">
      <dsp:nvSpPr>
        <dsp:cNvPr id="0" name=""/>
        <dsp:cNvSpPr/>
      </dsp:nvSpPr>
      <dsp:spPr>
        <a:xfrm>
          <a:off x="2089753" y="397910"/>
          <a:ext cx="2051437" cy="230439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8AE1F-C8CE-4805-8FAC-847DBA6D78FD}">
      <dsp:nvSpPr>
        <dsp:cNvPr id="0" name=""/>
        <dsp:cNvSpPr/>
      </dsp:nvSpPr>
      <dsp:spPr>
        <a:xfrm>
          <a:off x="2214355" y="516282"/>
          <a:ext cx="2051437" cy="230439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Ο σχεδιασμός χωρίς αποκλεισμούς και με ευέλικτη ανταπόκριση είναι σημαντικός για την εξυπηρέτηση ενός ευρέος φάσματος μαθησιακών αναγκών, συμπεριλαμβανομένης της υποστήριξης μαθητών με αναπηρίες.</a:t>
          </a:r>
        </a:p>
      </dsp:txBody>
      <dsp:txXfrm>
        <a:off x="2274440" y="576367"/>
        <a:ext cx="1931267" cy="2184228"/>
      </dsp:txXfrm>
    </dsp:sp>
    <dsp:sp modelId="{5A852755-FEED-47B2-BADD-F177F9E49381}">
      <dsp:nvSpPr>
        <dsp:cNvPr id="0" name=""/>
        <dsp:cNvSpPr/>
      </dsp:nvSpPr>
      <dsp:spPr>
        <a:xfrm>
          <a:off x="4390395" y="397910"/>
          <a:ext cx="2042802" cy="226172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201C5-682A-4851-BD2A-C951B99A3DE4}">
      <dsp:nvSpPr>
        <dsp:cNvPr id="0" name=""/>
        <dsp:cNvSpPr/>
      </dsp:nvSpPr>
      <dsp:spPr>
        <a:xfrm>
          <a:off x="4514997" y="516282"/>
          <a:ext cx="2042802" cy="226172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Αυτή η εστίαση στη συμμετοχικότητα δημιουργεί ένα στέρεο θεμέλιο για μια επιτυχημένη εμπειρία εναλλασσόμενης μάθησης.</a:t>
          </a:r>
        </a:p>
      </dsp:txBody>
      <dsp:txXfrm>
        <a:off x="4574829" y="576114"/>
        <a:ext cx="1923138" cy="2142065"/>
      </dsp:txXfrm>
    </dsp:sp>
    <dsp:sp modelId="{915E5C09-F4BD-4031-8806-D4C4CA309C1F}">
      <dsp:nvSpPr>
        <dsp:cNvPr id="0" name=""/>
        <dsp:cNvSpPr/>
      </dsp:nvSpPr>
      <dsp:spPr>
        <a:xfrm>
          <a:off x="6682402" y="397910"/>
          <a:ext cx="1915241" cy="231021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7BD12-41C8-48DE-9BB9-3F65D4FFCFCA}">
      <dsp:nvSpPr>
        <dsp:cNvPr id="0" name=""/>
        <dsp:cNvSpPr/>
      </dsp:nvSpPr>
      <dsp:spPr>
        <a:xfrm>
          <a:off x="6807004" y="516282"/>
          <a:ext cx="1915241" cy="231021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Το LMS ενισχύει την αποτελεσματικότητα της προσέγγισης της ανεστραμμένης τάξης και προωθεί την ισότιμη πρόσβαση στους εκπαιδευτικούς πόρους.</a:t>
          </a:r>
        </a:p>
      </dsp:txBody>
      <dsp:txXfrm>
        <a:off x="6863099" y="572377"/>
        <a:ext cx="1803051" cy="21980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74C3A-340C-4035-BC30-97C214738523}">
      <dsp:nvSpPr>
        <dsp:cNvPr id="0" name=""/>
        <dsp:cNvSpPr/>
      </dsp:nvSpPr>
      <dsp:spPr>
        <a:xfrm>
          <a:off x="771" y="828262"/>
          <a:ext cx="2136425" cy="186558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5B4BB-281E-4FC4-B43E-299A64471D69}">
      <dsp:nvSpPr>
        <dsp:cNvPr id="0" name=""/>
        <dsp:cNvSpPr/>
      </dsp:nvSpPr>
      <dsp:spPr>
        <a:xfrm>
          <a:off x="193588" y="1011438"/>
          <a:ext cx="2136425" cy="186558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Η διασφάλιση ότι τα χαρακτηριστικά του LMS ευθυγραμμίζονται με τους παιδαγωγικούς σας στόχους και σκοπούς είναι απαραίτητη για την αποτελεσματική μάθηση.</a:t>
          </a:r>
        </a:p>
      </dsp:txBody>
      <dsp:txXfrm>
        <a:off x="248229" y="1066079"/>
        <a:ext cx="2027143" cy="1756304"/>
      </dsp:txXfrm>
    </dsp:sp>
    <dsp:sp modelId="{92B6399A-EDFB-447F-B31F-EA235360E29B}">
      <dsp:nvSpPr>
        <dsp:cNvPr id="0" name=""/>
        <dsp:cNvSpPr/>
      </dsp:nvSpPr>
      <dsp:spPr>
        <a:xfrm>
          <a:off x="2522830" y="828262"/>
          <a:ext cx="2136425" cy="186558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738C4-00FF-4C8A-ABD8-830D08F4F8DA}">
      <dsp:nvSpPr>
        <dsp:cNvPr id="0" name=""/>
        <dsp:cNvSpPr/>
      </dsp:nvSpPr>
      <dsp:spPr>
        <a:xfrm>
          <a:off x="2715646" y="1011438"/>
          <a:ext cx="2136425" cy="186558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Αυτή η ευθυγράμμιση είναι ζωτικής σημασίας για τη δημιουργία ενός απρόσκοπτου και ελκυστικού μαθησιακού ταξιδιού που θα κρατήσει τα κίνητρα των μαθητών.</a:t>
          </a:r>
        </a:p>
      </dsp:txBody>
      <dsp:txXfrm>
        <a:off x="2770287" y="1066079"/>
        <a:ext cx="2027143" cy="1756304"/>
      </dsp:txXfrm>
    </dsp:sp>
    <dsp:sp modelId="{E00459B7-9F3C-4708-9406-0CDF80E00AD8}">
      <dsp:nvSpPr>
        <dsp:cNvPr id="0" name=""/>
        <dsp:cNvSpPr/>
      </dsp:nvSpPr>
      <dsp:spPr>
        <a:xfrm>
          <a:off x="5044888" y="828262"/>
          <a:ext cx="2136425" cy="186558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865AA-D102-4E45-B6CE-76456328E3FC}">
      <dsp:nvSpPr>
        <dsp:cNvPr id="0" name=""/>
        <dsp:cNvSpPr/>
      </dsp:nvSpPr>
      <dsp:spPr>
        <a:xfrm>
          <a:off x="5237705" y="1011438"/>
          <a:ext cx="2136425" cy="186558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Υποδέχεται διαφορετικές μαθησιακές διαδρομές, καθιστώντας την εκπαίδευση πιο εξατομικευμένη και αποτελεσματική για κάθε μαθητή.</a:t>
          </a:r>
        </a:p>
      </dsp:txBody>
      <dsp:txXfrm>
        <a:off x="5292346" y="1066079"/>
        <a:ext cx="2027143" cy="1756304"/>
      </dsp:txXfrm>
    </dsp:sp>
    <dsp:sp modelId="{E6DBB2A9-403A-47BD-8168-83E343090FD3}">
      <dsp:nvSpPr>
        <dsp:cNvPr id="0" name=""/>
        <dsp:cNvSpPr/>
      </dsp:nvSpPr>
      <dsp:spPr>
        <a:xfrm>
          <a:off x="7566947" y="828262"/>
          <a:ext cx="2136425" cy="186558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93FA8-AC62-4578-BA04-C3ED8222718F}">
      <dsp:nvSpPr>
        <dsp:cNvPr id="0" name=""/>
        <dsp:cNvSpPr/>
      </dsp:nvSpPr>
      <dsp:spPr>
        <a:xfrm>
          <a:off x="7759764" y="1011438"/>
          <a:ext cx="2136425" cy="186558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Εστιάζοντας στα σωστά χαρακτηριστικά, οι εκπαιδευτικοί μπορούν να προσαρμόσουν την εμπειρία μάθησης ώστε να ανταποκρίνεται στις ατομικές ανάγκες και να βελτιώνει τα συνολικά αποτελέσματα.</a:t>
          </a:r>
        </a:p>
      </dsp:txBody>
      <dsp:txXfrm>
        <a:off x="7814405" y="1066079"/>
        <a:ext cx="2027143" cy="1756304"/>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EF20-29D7-BCC8-6BE5-C75F4DC8DDF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4069F4EA-C872-7D73-A9F3-696B96F188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708D8397-E27D-ED82-3AC3-0093F5968C7A}"/>
              </a:ext>
            </a:extLst>
          </p:cNvPr>
          <p:cNvSpPr>
            <a:spLocks noGrp="1"/>
          </p:cNvSpPr>
          <p:nvPr>
            <p:ph type="dt" sz="half" idx="10"/>
          </p:nvPr>
        </p:nvSpPr>
        <p:spPr/>
        <p:txBody>
          <a:bodyPr/>
          <a:lstStyle/>
          <a:p>
            <a:fld id="{09F7D831-6665-4D13-AF91-6A63C98745E8}" type="datetimeFigureOut">
              <a:rPr lang="en-BE" smtClean="0"/>
              <a:t>09/11/2024</a:t>
            </a:fld>
            <a:endParaRPr lang="en-BE"/>
          </a:p>
        </p:txBody>
      </p:sp>
      <p:sp>
        <p:nvSpPr>
          <p:cNvPr id="5" name="Footer Placeholder 4">
            <a:extLst>
              <a:ext uri="{FF2B5EF4-FFF2-40B4-BE49-F238E27FC236}">
                <a16:creationId xmlns:a16="http://schemas.microsoft.com/office/drawing/2014/main" id="{FF93D2FE-7DD2-2F2C-0DF8-50AAB0512A5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31B27B-B99C-60A7-689F-6B6C4E625C8F}"/>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397239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2FA0-E702-23F0-EA3A-FE078AB376A8}"/>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827EAF74-6E4A-BA45-BA47-CC89E239EF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ABD23BDE-D9F3-6882-0810-01E8A9EEC5C0}"/>
              </a:ext>
            </a:extLst>
          </p:cNvPr>
          <p:cNvSpPr>
            <a:spLocks noGrp="1"/>
          </p:cNvSpPr>
          <p:nvPr>
            <p:ph type="dt" sz="half" idx="10"/>
          </p:nvPr>
        </p:nvSpPr>
        <p:spPr/>
        <p:txBody>
          <a:bodyPr/>
          <a:lstStyle/>
          <a:p>
            <a:fld id="{09F7D831-6665-4D13-AF91-6A63C98745E8}" type="datetimeFigureOut">
              <a:rPr lang="en-BE" smtClean="0"/>
              <a:t>09/11/2024</a:t>
            </a:fld>
            <a:endParaRPr lang="en-BE"/>
          </a:p>
        </p:txBody>
      </p:sp>
      <p:sp>
        <p:nvSpPr>
          <p:cNvPr id="5" name="Footer Placeholder 4">
            <a:extLst>
              <a:ext uri="{FF2B5EF4-FFF2-40B4-BE49-F238E27FC236}">
                <a16:creationId xmlns:a16="http://schemas.microsoft.com/office/drawing/2014/main" id="{C3BEC99D-899B-193D-DE5D-FDF9898A169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751D5B4-14DF-63FF-E526-12C1C415286A}"/>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109613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FE3C99-6A96-7F63-F877-6206ECBDD26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EAF7B84B-8097-E0AC-1662-90BDD31C4C7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9197B1D-C2C0-88A1-BDC8-1369932DB91F}"/>
              </a:ext>
            </a:extLst>
          </p:cNvPr>
          <p:cNvSpPr>
            <a:spLocks noGrp="1"/>
          </p:cNvSpPr>
          <p:nvPr>
            <p:ph type="dt" sz="half" idx="10"/>
          </p:nvPr>
        </p:nvSpPr>
        <p:spPr/>
        <p:txBody>
          <a:bodyPr/>
          <a:lstStyle/>
          <a:p>
            <a:fld id="{09F7D831-6665-4D13-AF91-6A63C98745E8}" type="datetimeFigureOut">
              <a:rPr lang="en-BE" smtClean="0"/>
              <a:t>09/11/2024</a:t>
            </a:fld>
            <a:endParaRPr lang="en-BE"/>
          </a:p>
        </p:txBody>
      </p:sp>
      <p:sp>
        <p:nvSpPr>
          <p:cNvPr id="5" name="Footer Placeholder 4">
            <a:extLst>
              <a:ext uri="{FF2B5EF4-FFF2-40B4-BE49-F238E27FC236}">
                <a16:creationId xmlns:a16="http://schemas.microsoft.com/office/drawing/2014/main" id="{1B256B8C-4C62-A583-47CF-4D2EE64962E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894235F-72CB-A158-CEF4-98F5F8BFCBFF}"/>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94764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E9A2-108A-0238-2403-E49680C2A50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AA96D0A-278D-7747-C1D2-DF728E878A1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F608F07-A191-7A70-7E16-113D9ED40617}"/>
              </a:ext>
            </a:extLst>
          </p:cNvPr>
          <p:cNvSpPr>
            <a:spLocks noGrp="1"/>
          </p:cNvSpPr>
          <p:nvPr>
            <p:ph type="dt" sz="half" idx="10"/>
          </p:nvPr>
        </p:nvSpPr>
        <p:spPr/>
        <p:txBody>
          <a:bodyPr/>
          <a:lstStyle/>
          <a:p>
            <a:fld id="{09F7D831-6665-4D13-AF91-6A63C98745E8}" type="datetimeFigureOut">
              <a:rPr lang="en-BE" smtClean="0"/>
              <a:t>09/11/2024</a:t>
            </a:fld>
            <a:endParaRPr lang="en-BE"/>
          </a:p>
        </p:txBody>
      </p:sp>
      <p:sp>
        <p:nvSpPr>
          <p:cNvPr id="5" name="Footer Placeholder 4">
            <a:extLst>
              <a:ext uri="{FF2B5EF4-FFF2-40B4-BE49-F238E27FC236}">
                <a16:creationId xmlns:a16="http://schemas.microsoft.com/office/drawing/2014/main" id="{DB868BC0-DB10-4CB2-D56C-E847564D510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F512867-901E-9DD9-C4DB-F57818C22A8B}"/>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229779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5099-35DB-0B33-7666-CDDA8DAF27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4325C295-0A1C-CFF2-D75B-BED042EF6A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A3B96B5-2DA6-2E41-E34C-9E505241FEE9}"/>
              </a:ext>
            </a:extLst>
          </p:cNvPr>
          <p:cNvSpPr>
            <a:spLocks noGrp="1"/>
          </p:cNvSpPr>
          <p:nvPr>
            <p:ph type="dt" sz="half" idx="10"/>
          </p:nvPr>
        </p:nvSpPr>
        <p:spPr/>
        <p:txBody>
          <a:bodyPr/>
          <a:lstStyle/>
          <a:p>
            <a:fld id="{09F7D831-6665-4D13-AF91-6A63C98745E8}" type="datetimeFigureOut">
              <a:rPr lang="en-BE" smtClean="0"/>
              <a:t>09/11/2024</a:t>
            </a:fld>
            <a:endParaRPr lang="en-BE"/>
          </a:p>
        </p:txBody>
      </p:sp>
      <p:sp>
        <p:nvSpPr>
          <p:cNvPr id="5" name="Footer Placeholder 4">
            <a:extLst>
              <a:ext uri="{FF2B5EF4-FFF2-40B4-BE49-F238E27FC236}">
                <a16:creationId xmlns:a16="http://schemas.microsoft.com/office/drawing/2014/main" id="{6890AF37-6A82-709A-0FC6-E768537D6D5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83A7374-0938-5C26-980D-3295FAFF565D}"/>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247136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C891-87D5-D9CF-7E2B-9E30D201E1EA}"/>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03B31AF3-1BDB-2EA7-E085-826CAA5233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BDDEB198-D3F1-0794-B448-02B499FF80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BFD880F2-1725-DFD1-8750-817C35BBD53C}"/>
              </a:ext>
            </a:extLst>
          </p:cNvPr>
          <p:cNvSpPr>
            <a:spLocks noGrp="1"/>
          </p:cNvSpPr>
          <p:nvPr>
            <p:ph type="dt" sz="half" idx="10"/>
          </p:nvPr>
        </p:nvSpPr>
        <p:spPr/>
        <p:txBody>
          <a:bodyPr/>
          <a:lstStyle/>
          <a:p>
            <a:fld id="{09F7D831-6665-4D13-AF91-6A63C98745E8}" type="datetimeFigureOut">
              <a:rPr lang="en-BE" smtClean="0"/>
              <a:t>09/11/2024</a:t>
            </a:fld>
            <a:endParaRPr lang="en-BE"/>
          </a:p>
        </p:txBody>
      </p:sp>
      <p:sp>
        <p:nvSpPr>
          <p:cNvPr id="6" name="Footer Placeholder 5">
            <a:extLst>
              <a:ext uri="{FF2B5EF4-FFF2-40B4-BE49-F238E27FC236}">
                <a16:creationId xmlns:a16="http://schemas.microsoft.com/office/drawing/2014/main" id="{FB0356FD-EF32-88C9-EEEF-0D35A956BE4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9C02AB1-5107-ECBE-B0C5-6113699693F5}"/>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59360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E46E-8891-3330-5691-51CC174D8DA9}"/>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4EE7F659-8E7F-ADD4-567B-0BF921F15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81DDC9-DF9C-BC8D-41ED-3F1805657CB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1460C53E-26C1-354F-DC4A-29440A72EE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28CF2B-A593-8217-68AB-472CC2B3DF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EEE53F6E-9326-61A9-6534-10D116F5C07C}"/>
              </a:ext>
            </a:extLst>
          </p:cNvPr>
          <p:cNvSpPr>
            <a:spLocks noGrp="1"/>
          </p:cNvSpPr>
          <p:nvPr>
            <p:ph type="dt" sz="half" idx="10"/>
          </p:nvPr>
        </p:nvSpPr>
        <p:spPr/>
        <p:txBody>
          <a:bodyPr/>
          <a:lstStyle/>
          <a:p>
            <a:fld id="{09F7D831-6665-4D13-AF91-6A63C98745E8}" type="datetimeFigureOut">
              <a:rPr lang="en-BE" smtClean="0"/>
              <a:t>09/11/2024</a:t>
            </a:fld>
            <a:endParaRPr lang="en-BE"/>
          </a:p>
        </p:txBody>
      </p:sp>
      <p:sp>
        <p:nvSpPr>
          <p:cNvPr id="8" name="Footer Placeholder 7">
            <a:extLst>
              <a:ext uri="{FF2B5EF4-FFF2-40B4-BE49-F238E27FC236}">
                <a16:creationId xmlns:a16="http://schemas.microsoft.com/office/drawing/2014/main" id="{2C531ECF-B778-7588-44E0-F27CE9E647E8}"/>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337991DB-17A8-331D-CE44-891CE9431FFA}"/>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428921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E275-0A96-16BD-314A-D00771C2E9DA}"/>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0352CB4B-722E-C5B7-E7BA-46E4D1E6FE62}"/>
              </a:ext>
            </a:extLst>
          </p:cNvPr>
          <p:cNvSpPr>
            <a:spLocks noGrp="1"/>
          </p:cNvSpPr>
          <p:nvPr>
            <p:ph type="dt" sz="half" idx="10"/>
          </p:nvPr>
        </p:nvSpPr>
        <p:spPr/>
        <p:txBody>
          <a:bodyPr/>
          <a:lstStyle/>
          <a:p>
            <a:fld id="{09F7D831-6665-4D13-AF91-6A63C98745E8}" type="datetimeFigureOut">
              <a:rPr lang="en-BE" smtClean="0"/>
              <a:t>09/11/2024</a:t>
            </a:fld>
            <a:endParaRPr lang="en-BE"/>
          </a:p>
        </p:txBody>
      </p:sp>
      <p:sp>
        <p:nvSpPr>
          <p:cNvPr id="4" name="Footer Placeholder 3">
            <a:extLst>
              <a:ext uri="{FF2B5EF4-FFF2-40B4-BE49-F238E27FC236}">
                <a16:creationId xmlns:a16="http://schemas.microsoft.com/office/drawing/2014/main" id="{E398F35A-78DA-F2F0-2831-E2CCCA355385}"/>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B6AA876-ADD6-9B3B-A412-B6D861C72801}"/>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9097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5CD20-BEF1-6B1C-7F64-1FAD33CC7759}"/>
              </a:ext>
            </a:extLst>
          </p:cNvPr>
          <p:cNvSpPr>
            <a:spLocks noGrp="1"/>
          </p:cNvSpPr>
          <p:nvPr>
            <p:ph type="dt" sz="half" idx="10"/>
          </p:nvPr>
        </p:nvSpPr>
        <p:spPr/>
        <p:txBody>
          <a:bodyPr/>
          <a:lstStyle/>
          <a:p>
            <a:fld id="{09F7D831-6665-4D13-AF91-6A63C98745E8}" type="datetimeFigureOut">
              <a:rPr lang="en-BE" smtClean="0"/>
              <a:t>09/11/2024</a:t>
            </a:fld>
            <a:endParaRPr lang="en-BE"/>
          </a:p>
        </p:txBody>
      </p:sp>
      <p:sp>
        <p:nvSpPr>
          <p:cNvPr id="3" name="Footer Placeholder 2">
            <a:extLst>
              <a:ext uri="{FF2B5EF4-FFF2-40B4-BE49-F238E27FC236}">
                <a16:creationId xmlns:a16="http://schemas.microsoft.com/office/drawing/2014/main" id="{F7ECB7FF-2A81-31BF-9CD7-214255840441}"/>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534AD3A-373B-B57F-AB1D-13D0ABE59D15}"/>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253412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D71F-F62A-61F9-9ED5-131E155285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A25BF841-0E39-D520-9695-4D020B88A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B99FE56C-DDE3-2AD7-6FC2-39F35A30A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8BC38E-D72F-834C-3936-F6DDDB8ED269}"/>
              </a:ext>
            </a:extLst>
          </p:cNvPr>
          <p:cNvSpPr>
            <a:spLocks noGrp="1"/>
          </p:cNvSpPr>
          <p:nvPr>
            <p:ph type="dt" sz="half" idx="10"/>
          </p:nvPr>
        </p:nvSpPr>
        <p:spPr/>
        <p:txBody>
          <a:bodyPr/>
          <a:lstStyle/>
          <a:p>
            <a:fld id="{09F7D831-6665-4D13-AF91-6A63C98745E8}" type="datetimeFigureOut">
              <a:rPr lang="en-BE" smtClean="0"/>
              <a:t>09/11/2024</a:t>
            </a:fld>
            <a:endParaRPr lang="en-BE"/>
          </a:p>
        </p:txBody>
      </p:sp>
      <p:sp>
        <p:nvSpPr>
          <p:cNvPr id="6" name="Footer Placeholder 5">
            <a:extLst>
              <a:ext uri="{FF2B5EF4-FFF2-40B4-BE49-F238E27FC236}">
                <a16:creationId xmlns:a16="http://schemas.microsoft.com/office/drawing/2014/main" id="{91A520F1-B63F-C08A-D2AE-D0ED1B55E23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36618E8B-B1BE-6156-0113-D7E64B300B0F}"/>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171742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72F3-0F40-8B42-F7E8-9EBB1A7491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DB8F1DCB-DCD7-5516-AFDD-F48CF4017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2DB65982-5D5E-5657-C99C-27F3F2E2A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3A09E1-05E0-33F4-AF58-12639F094B48}"/>
              </a:ext>
            </a:extLst>
          </p:cNvPr>
          <p:cNvSpPr>
            <a:spLocks noGrp="1"/>
          </p:cNvSpPr>
          <p:nvPr>
            <p:ph type="dt" sz="half" idx="10"/>
          </p:nvPr>
        </p:nvSpPr>
        <p:spPr/>
        <p:txBody>
          <a:bodyPr/>
          <a:lstStyle/>
          <a:p>
            <a:fld id="{09F7D831-6665-4D13-AF91-6A63C98745E8}" type="datetimeFigureOut">
              <a:rPr lang="en-BE" smtClean="0"/>
              <a:t>09/11/2024</a:t>
            </a:fld>
            <a:endParaRPr lang="en-BE"/>
          </a:p>
        </p:txBody>
      </p:sp>
      <p:sp>
        <p:nvSpPr>
          <p:cNvPr id="6" name="Footer Placeholder 5">
            <a:extLst>
              <a:ext uri="{FF2B5EF4-FFF2-40B4-BE49-F238E27FC236}">
                <a16:creationId xmlns:a16="http://schemas.microsoft.com/office/drawing/2014/main" id="{811A53B1-FD1F-21A5-51F4-AF569169E4D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36D29A3-5EB5-5A00-51D9-2260AE5EC46F}"/>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394689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E47E6-15BC-7B38-67B8-CE51E13CD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BE"/>
          </a:p>
        </p:txBody>
      </p:sp>
      <p:sp>
        <p:nvSpPr>
          <p:cNvPr id="3" name="Text Placeholder 2">
            <a:extLst>
              <a:ext uri="{FF2B5EF4-FFF2-40B4-BE49-F238E27FC236}">
                <a16:creationId xmlns:a16="http://schemas.microsoft.com/office/drawing/2014/main" id="{7FFDD4CF-F17A-4F7E-7EA3-689F57E5E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BE"/>
          </a:p>
        </p:txBody>
      </p:sp>
      <p:sp>
        <p:nvSpPr>
          <p:cNvPr id="4" name="Date Placeholder 3">
            <a:extLst>
              <a:ext uri="{FF2B5EF4-FFF2-40B4-BE49-F238E27FC236}">
                <a16:creationId xmlns:a16="http://schemas.microsoft.com/office/drawing/2014/main" id="{4041C4EB-A0A0-B35E-778B-3C565F812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F7D831-6665-4D13-AF91-6A63C98745E8}" type="datetimeFigureOut">
              <a:rPr lang="en-BE" smtClean="0"/>
              <a:t>09/11/2024</a:t>
            </a:fld>
            <a:endParaRPr lang="en-BE"/>
          </a:p>
        </p:txBody>
      </p:sp>
      <p:sp>
        <p:nvSpPr>
          <p:cNvPr id="5" name="Footer Placeholder 4">
            <a:extLst>
              <a:ext uri="{FF2B5EF4-FFF2-40B4-BE49-F238E27FC236}">
                <a16:creationId xmlns:a16="http://schemas.microsoft.com/office/drawing/2014/main" id="{AB3B0A32-D93B-83C0-DA03-2E3248C08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E8DB219C-9FB2-61A6-A497-C4A3CE3F0E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94F81E-3500-4534-A2AB-99924FBC9A2E}" type="slidenum">
              <a:rPr lang="en-BE" smtClean="0"/>
              <a:t>‹#›</a:t>
            </a:fld>
            <a:endParaRPr lang="en-BE"/>
          </a:p>
        </p:txBody>
      </p:sp>
    </p:spTree>
    <p:extLst>
      <p:ext uri="{BB962C8B-B14F-4D97-AF65-F5344CB8AC3E}">
        <p14:creationId xmlns:p14="http://schemas.microsoft.com/office/powerpoint/2010/main" val="2591825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png"/><Relationship Id="rId9" Type="http://schemas.microsoft.com/office/2007/relationships/diagramDrawing" Target="../diagrams/drawing9.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0.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2.png"/><Relationship Id="rId7" Type="http://schemas.openxmlformats.org/officeDocument/2006/relationships/diagramLayout" Target="../diagrams/layout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0.xml"/><Relationship Id="rId5" Type="http://schemas.openxmlformats.org/officeDocument/2006/relationships/image" Target="../media/image19.png"/><Relationship Id="rId10" Type="http://schemas.microsoft.com/office/2007/relationships/diagramDrawing" Target="../diagrams/drawing10.xml"/><Relationship Id="rId4" Type="http://schemas.openxmlformats.org/officeDocument/2006/relationships/image" Target="../media/image3.png"/><Relationship Id="rId9" Type="http://schemas.openxmlformats.org/officeDocument/2006/relationships/diagramColors" Target="../diagrams/colors10.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2.png"/><Relationship Id="rId7" Type="http://schemas.openxmlformats.org/officeDocument/2006/relationships/diagramLayout" Target="../diagrams/layout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1.xml"/><Relationship Id="rId5" Type="http://schemas.openxmlformats.org/officeDocument/2006/relationships/image" Target="../media/image20.png"/><Relationship Id="rId10" Type="http://schemas.microsoft.com/office/2007/relationships/diagramDrawing" Target="../diagrams/drawing11.xml"/><Relationship Id="rId4" Type="http://schemas.openxmlformats.org/officeDocument/2006/relationships/image" Target="../media/image3.png"/><Relationship Id="rId9" Type="http://schemas.openxmlformats.org/officeDocument/2006/relationships/diagramColors" Target="../diagrams/colors11.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2.png"/><Relationship Id="rId7" Type="http://schemas.openxmlformats.org/officeDocument/2006/relationships/diagramLayout" Target="../diagrams/layout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2.xml"/><Relationship Id="rId5" Type="http://schemas.openxmlformats.org/officeDocument/2006/relationships/image" Target="../media/image21.png"/><Relationship Id="rId10" Type="http://schemas.microsoft.com/office/2007/relationships/diagramDrawing" Target="../diagrams/drawing12.xml"/><Relationship Id="rId4" Type="http://schemas.openxmlformats.org/officeDocument/2006/relationships/image" Target="../media/image3.png"/><Relationship Id="rId9" Type="http://schemas.openxmlformats.org/officeDocument/2006/relationships/diagramColors" Target="../diagrams/colors12.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2.png"/><Relationship Id="rId7" Type="http://schemas.openxmlformats.org/officeDocument/2006/relationships/diagramLayout" Target="../diagrams/layout1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3.xml"/><Relationship Id="rId5" Type="http://schemas.openxmlformats.org/officeDocument/2006/relationships/image" Target="../media/image22.png"/><Relationship Id="rId10" Type="http://schemas.microsoft.com/office/2007/relationships/diagramDrawing" Target="../diagrams/drawing13.xml"/><Relationship Id="rId4" Type="http://schemas.openxmlformats.org/officeDocument/2006/relationships/image" Target="../media/image3.png"/><Relationship Id="rId9" Type="http://schemas.openxmlformats.org/officeDocument/2006/relationships/diagramColors" Target="../diagrams/colors13.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2.png"/><Relationship Id="rId7" Type="http://schemas.openxmlformats.org/officeDocument/2006/relationships/diagramLayout" Target="../diagrams/layout1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4.xml"/><Relationship Id="rId5" Type="http://schemas.openxmlformats.org/officeDocument/2006/relationships/image" Target="../media/image23.png"/><Relationship Id="rId10" Type="http://schemas.microsoft.com/office/2007/relationships/diagramDrawing" Target="../diagrams/drawing14.xml"/><Relationship Id="rId4" Type="http://schemas.openxmlformats.org/officeDocument/2006/relationships/image" Target="../media/image3.png"/><Relationship Id="rId9" Type="http://schemas.openxmlformats.org/officeDocument/2006/relationships/diagramColors" Target="../diagrams/colors14.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2.png"/><Relationship Id="rId7" Type="http://schemas.openxmlformats.org/officeDocument/2006/relationships/diagramQuickStyle" Target="../diagrams/quickStyle1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png"/><Relationship Id="rId9" Type="http://schemas.microsoft.com/office/2007/relationships/diagramDrawing" Target="../diagrams/drawing15.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3.png"/><Relationship Id="rId4" Type="http://schemas.openxmlformats.org/officeDocument/2006/relationships/image" Target="../media/image26.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bing.com/ck/a?!&amp;&amp;p=fd516f65bad5f076JmltdHM9MTcxMjYyMDgwMCZpZ3VpZD0xMjE2Y2YwNi0xY2RiLTZiZGUtMjE1Ni1kY2Q3MWQ1NDZhZmImaW5zaWQ9NTIzNQ&amp;ptn=3&amp;ver=2&amp;hsh=3&amp;fclid=1216cf06-1cdb-6bde-2156-dcd71d546afb&amp;psq=canvas&amp;u=a1aHR0cHM6Ly93d3cuY2FudmEuY29tLw&amp;ntb=1" TargetMode="External"/><Relationship Id="rId5" Type="http://schemas.openxmlformats.org/officeDocument/2006/relationships/hyperlink" Target="https://www.bing.com/ck/a?!&amp;&amp;p=09f34d296435e084JmltdHM9MTcxMjYyMDgwMCZpZ3VpZD0xMjE2Y2YwNi0xY2RiLTZiZGUtMjE1Ni1kY2Q3MWQ1NDZhZmImaW5zaWQ9NTIyNg&amp;ptn=3&amp;ver=2&amp;hsh=3&amp;fclid=1216cf06-1cdb-6bde-2156-dcd71d546afb&amp;psq=moodle&amp;u=a1aHR0cHM6Ly9tb29kbGUub3JnLw&amp;ntb=1"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zoom.us/" TargetMode="External"/><Relationship Id="rId5" Type="http://schemas.openxmlformats.org/officeDocument/2006/relationships/hyperlink" Target="https://classroom.google.co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oasis.col.org/items/7dc20f7c-4901-433a-90f1-6274f5ce53dd"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diagramQuickStyle" Target="../diagrams/quickStyle6.xml"/><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6.xml"/><Relationship Id="rId11" Type="http://schemas.openxmlformats.org/officeDocument/2006/relationships/image" Target="../media/image11.jpeg"/><Relationship Id="rId5" Type="http://schemas.openxmlformats.org/officeDocument/2006/relationships/diagramData" Target="../diagrams/data6.xml"/><Relationship Id="rId10" Type="http://schemas.openxmlformats.org/officeDocument/2006/relationships/image" Target="../media/image10.jpeg"/><Relationship Id="rId4" Type="http://schemas.openxmlformats.org/officeDocument/2006/relationships/image" Target="../media/image3.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1" y="1975715"/>
            <a:ext cx="6088398" cy="2708434"/>
          </a:xfrm>
          <a:prstGeom prst="rect">
            <a:avLst/>
          </a:prstGeom>
        </p:spPr>
        <p:txBody>
          <a:bodyPr wrap="square" lIns="0" tIns="0" rIns="0" bIns="0" rtlCol="0" anchor="t">
            <a:spAutoFit/>
          </a:bodyPr>
          <a:lstStyle/>
          <a:p>
            <a:pPr defTabSz="609630"/>
            <a:r>
              <a:rPr lang="en-GB" sz="2400" b="1" spc="-68" dirty="0">
                <a:solidFill>
                  <a:srgbClr val="FB8709"/>
                </a:solidFill>
                <a:latin typeface="HK Grotesk Bold"/>
              </a:rPr>
              <a:t>Ενότητα 5: Τεχνολογικά εργαλεία για την ανεστραμμένη τάξη</a:t>
            </a:r>
          </a:p>
          <a:p>
            <a:r>
              <a:rPr lang="el-GR" sz="3200" b="1" spc="-58" dirty="0">
                <a:solidFill>
                  <a:srgbClr val="053249"/>
                </a:solidFill>
                <a:latin typeface="HK Grotesk Bold"/>
              </a:rPr>
              <a:t>Μάθημα </a:t>
            </a:r>
            <a:r>
              <a:rPr lang="en-US" sz="3200" b="1" spc="-58" dirty="0">
                <a:solidFill>
                  <a:srgbClr val="053249"/>
                </a:solidFill>
                <a:latin typeface="HK Grotesk Bold"/>
              </a:rPr>
              <a:t>3 </a:t>
            </a:r>
            <a:r>
              <a:rPr lang="el-GR" sz="3200" b="1" spc="-58" dirty="0">
                <a:solidFill>
                  <a:srgbClr val="053249"/>
                </a:solidFill>
                <a:latin typeface="HK Grotesk Bold"/>
              </a:rPr>
              <a:t>- </a:t>
            </a:r>
            <a:r>
              <a:rPr lang="en-US" sz="3200" b="1" i="0" u="none" strike="noStrike" cap="none" dirty="0" err="1">
                <a:solidFill>
                  <a:srgbClr val="053249"/>
                </a:solidFill>
                <a:latin typeface="Arial"/>
                <a:ea typeface="Arial"/>
                <a:cs typeface="Arial"/>
                <a:sym typeface="Arial"/>
              </a:rPr>
              <a:t>Αξιο</a:t>
            </a:r>
            <a:r>
              <a:rPr lang="en-US" sz="3200" b="1" i="0" u="none" strike="noStrike" cap="none" dirty="0">
                <a:solidFill>
                  <a:srgbClr val="053249"/>
                </a:solidFill>
                <a:latin typeface="Arial"/>
                <a:ea typeface="Arial"/>
                <a:cs typeface="Arial"/>
                <a:sym typeface="Arial"/>
              </a:rPr>
              <a:t>ποίηση των συστημάτων διαχείρισης μάθησης</a:t>
            </a:r>
            <a:endParaRPr lang="en-US" sz="2400" b="1" dirty="0"/>
          </a:p>
          <a:p>
            <a:endParaRPr lang="en-US" sz="3200" b="1" spc="-58" dirty="0">
              <a:solidFill>
                <a:srgbClr val="053249"/>
              </a:solidFill>
              <a:latin typeface="HK Grotesk Bold"/>
            </a:endParaRPr>
          </a:p>
        </p:txBody>
      </p:sp>
      <p:grpSp>
        <p:nvGrpSpPr>
          <p:cNvPr id="3" name="Group 3"/>
          <p:cNvGrpSpPr/>
          <p:nvPr/>
        </p:nvGrpSpPr>
        <p:grpSpPr>
          <a:xfrm rot="-10800000">
            <a:off x="6449256" y="-1280146"/>
            <a:ext cx="6870225" cy="6841373"/>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BE" sz="1200"/>
            </a:p>
          </p:txBody>
        </p:sp>
      </p:grpSp>
      <p:grpSp>
        <p:nvGrpSpPr>
          <p:cNvPr id="5" name="Group 5"/>
          <p:cNvGrpSpPr/>
          <p:nvPr/>
        </p:nvGrpSpPr>
        <p:grpSpPr>
          <a:xfrm rot="-5400000">
            <a:off x="9052865" y="3449200"/>
            <a:ext cx="3367126" cy="3450475"/>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BE" sz="1200"/>
            </a:p>
          </p:txBody>
        </p:sp>
      </p:grpSp>
      <p:sp>
        <p:nvSpPr>
          <p:cNvPr id="7" name="Freeform 7"/>
          <p:cNvSpPr/>
          <p:nvPr/>
        </p:nvSpPr>
        <p:spPr>
          <a:xfrm>
            <a:off x="456859" y="4335335"/>
            <a:ext cx="2244904" cy="2244904"/>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BE" sz="1200"/>
          </a:p>
        </p:txBody>
      </p:sp>
      <p:sp>
        <p:nvSpPr>
          <p:cNvPr id="8" name="Freeform 8"/>
          <p:cNvSpPr/>
          <p:nvPr/>
        </p:nvSpPr>
        <p:spPr>
          <a:xfrm>
            <a:off x="456859" y="5974174"/>
            <a:ext cx="2495010" cy="673653"/>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BE" sz="1200"/>
          </a:p>
        </p:txBody>
      </p:sp>
      <p:sp>
        <p:nvSpPr>
          <p:cNvPr id="9" name="TextBox 9"/>
          <p:cNvSpPr txBox="1"/>
          <p:nvPr/>
        </p:nvSpPr>
        <p:spPr>
          <a:xfrm>
            <a:off x="685800" y="1000921"/>
            <a:ext cx="7530167" cy="696473"/>
          </a:xfrm>
          <a:prstGeom prst="rect">
            <a:avLst/>
          </a:prstGeom>
        </p:spPr>
        <p:txBody>
          <a:bodyPr lIns="0" tIns="0" rIns="0" bIns="0" rtlCol="0" anchor="t">
            <a:spAutoFit/>
          </a:bodyPr>
          <a:lstStyle/>
          <a:p>
            <a:pPr>
              <a:lnSpc>
                <a:spcPts val="2823"/>
              </a:lnSpc>
            </a:pPr>
            <a:r>
              <a:rPr lang="en-US" sz="2333">
                <a:solidFill>
                  <a:srgbClr val="053249"/>
                </a:solidFill>
                <a:latin typeface="HK Grotesk"/>
              </a:rPr>
              <a:t>CollaboratiVET Πρόγραμμα σπουδών για καθηγητές/εκπαιδευτές/εκπαιδευτικούς ΕΕΚ </a:t>
            </a:r>
          </a:p>
        </p:txBody>
      </p:sp>
      <p:sp>
        <p:nvSpPr>
          <p:cNvPr id="12" name="TextBox 12"/>
          <p:cNvSpPr txBox="1"/>
          <p:nvPr/>
        </p:nvSpPr>
        <p:spPr>
          <a:xfrm>
            <a:off x="2856782" y="5856694"/>
            <a:ext cx="4480421" cy="842025"/>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8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pic>
        <p:nvPicPr>
          <p:cNvPr id="14" name="Picture 13">
            <a:extLst>
              <a:ext uri="{FF2B5EF4-FFF2-40B4-BE49-F238E27FC236}">
                <a16:creationId xmlns:a16="http://schemas.microsoft.com/office/drawing/2014/main" id="{EC613D9D-FA7F-53E6-0BE7-6B630ABD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3755" y="6248902"/>
            <a:ext cx="698413" cy="253968"/>
          </a:xfrm>
          <a:prstGeom prst="rect">
            <a:avLst/>
          </a:prstGeom>
        </p:spPr>
      </p:pic>
      <p:pic>
        <p:nvPicPr>
          <p:cNvPr id="13" name="Picture 12" descr="A group of people sitting at a table&#10;&#10;Description automatically generated">
            <a:extLst>
              <a:ext uri="{FF2B5EF4-FFF2-40B4-BE49-F238E27FC236}">
                <a16:creationId xmlns:a16="http://schemas.microsoft.com/office/drawing/2014/main" id="{8E142577-0669-8F5E-7635-04D397F16685}"/>
              </a:ext>
            </a:extLst>
          </p:cNvPr>
          <p:cNvPicPr>
            <a:picLocks noChangeAspect="1"/>
          </p:cNvPicPr>
          <p:nvPr/>
        </p:nvPicPr>
        <p:blipFill>
          <a:blip r:embed="rId5"/>
          <a:srcRect r="59736" b="14882"/>
          <a:stretch/>
        </p:blipFill>
        <p:spPr>
          <a:xfrm>
            <a:off x="7003141" y="482114"/>
            <a:ext cx="4409728" cy="5243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1D1E4-0A8A-E6AD-0959-C6CFD6687EC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2422A6C-F3BA-6F91-109F-8DBAC7EE393F}"/>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54031E89-24B1-4470-3C4F-9620628344DF}"/>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7A4A3DD5-31EF-75F0-C1CC-6A8281F09961}"/>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0FF39A5D-9AC7-7C97-AD50-3B7639C66AD5}"/>
              </a:ext>
            </a:extLst>
          </p:cNvPr>
          <p:cNvSpPr txBox="1"/>
          <p:nvPr/>
        </p:nvSpPr>
        <p:spPr>
          <a:xfrm>
            <a:off x="413252" y="483211"/>
            <a:ext cx="9698247" cy="1308307"/>
          </a:xfrm>
          <a:prstGeom prst="rect">
            <a:avLst/>
          </a:prstGeom>
        </p:spPr>
        <p:txBody>
          <a:bodyPr wrap="square" lIns="0" tIns="0" rIns="0" bIns="0" rtlCol="0" anchor="t">
            <a:spAutoFit/>
          </a:bodyPr>
          <a:lstStyle/>
          <a:p>
            <a:pPr>
              <a:lnSpc>
                <a:spcPts val="5133"/>
              </a:lnSpc>
            </a:pPr>
            <a:r>
              <a:rPr lang="en-US" sz="4800" b="1" dirty="0">
                <a:solidFill>
                  <a:srgbClr val="033C5B"/>
                </a:solidFill>
                <a:latin typeface="Arial"/>
                <a:ea typeface="Arial"/>
                <a:cs typeface="Arial"/>
                <a:sym typeface="Arial"/>
              </a:rPr>
              <a:t>Βασικά χαρακτηριστικά που πρέπει να εξετάσετε κατά την επιλογή ενός LMS</a:t>
            </a:r>
            <a:endParaRPr lang="en-US" sz="4000" b="1" dirty="0"/>
          </a:p>
        </p:txBody>
      </p:sp>
      <p:grpSp>
        <p:nvGrpSpPr>
          <p:cNvPr id="9" name="Group 9">
            <a:extLst>
              <a:ext uri="{FF2B5EF4-FFF2-40B4-BE49-F238E27FC236}">
                <a16:creationId xmlns:a16="http://schemas.microsoft.com/office/drawing/2014/main" id="{6EA136B3-1D87-C59E-87A6-4E4EED019BB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22E50A5D-3096-4DA4-659B-F96E9B5FC38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F11A87E6-0AB9-3601-BECA-C1AC5AD00A0C}"/>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34D386FC-F132-5625-A17D-48BA6FA00EBE}"/>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C0C1DB19-E6F4-C835-6925-6E15506B2848}"/>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6FB18B9F-D169-1B2C-1B74-050C83526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30" name="TextBox 3">
            <a:extLst>
              <a:ext uri="{FF2B5EF4-FFF2-40B4-BE49-F238E27FC236}">
                <a16:creationId xmlns:a16="http://schemas.microsoft.com/office/drawing/2014/main" id="{D89382A0-A627-87AB-DDF9-1C66BE2EF73D}"/>
              </a:ext>
            </a:extLst>
          </p:cNvPr>
          <p:cNvGraphicFramePr/>
          <p:nvPr>
            <p:extLst>
              <p:ext uri="{D42A27DB-BD31-4B8C-83A1-F6EECF244321}">
                <p14:modId xmlns:p14="http://schemas.microsoft.com/office/powerpoint/2010/main" val="508291617"/>
              </p:ext>
            </p:extLst>
          </p:nvPr>
        </p:nvGraphicFramePr>
        <p:xfrm>
          <a:off x="461062" y="2244944"/>
          <a:ext cx="10360404" cy="3457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D79E1EE4-24AE-02FD-340E-849FABB4B006}"/>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90066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625711" y="589790"/>
            <a:ext cx="9217152" cy="1308307"/>
          </a:xfrm>
          <a:prstGeom prst="rect">
            <a:avLst/>
          </a:prstGeom>
        </p:spPr>
        <p:txBody>
          <a:bodyPr wrap="square" lIns="0" tIns="0" rIns="0" bIns="0" rtlCol="0" anchor="t">
            <a:spAutoFit/>
          </a:bodyPr>
          <a:lstStyle/>
          <a:p>
            <a:pPr>
              <a:lnSpc>
                <a:spcPts val="5133"/>
              </a:lnSpc>
            </a:pPr>
            <a:r>
              <a:rPr lang="en-US" sz="4800" b="1" dirty="0">
                <a:solidFill>
                  <a:srgbClr val="033C5B"/>
                </a:solidFill>
                <a:latin typeface="Arial"/>
                <a:ea typeface="Arial"/>
                <a:cs typeface="Arial"/>
                <a:sym typeface="Arial"/>
              </a:rPr>
              <a:t>Αξιολόγηση της χρηστικότητας και της προσβασιμότητας</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3">
            <a:extLst>
              <a:ext uri="{FF2B5EF4-FFF2-40B4-BE49-F238E27FC236}">
                <a16:creationId xmlns:a16="http://schemas.microsoft.com/office/drawing/2014/main" id="{9211B650-A19C-7B54-028D-3E62A9F8FCED}"/>
              </a:ext>
            </a:extLst>
          </p:cNvPr>
          <p:cNvGraphicFramePr/>
          <p:nvPr>
            <p:extLst>
              <p:ext uri="{D42A27DB-BD31-4B8C-83A1-F6EECF244321}">
                <p14:modId xmlns:p14="http://schemas.microsoft.com/office/powerpoint/2010/main" val="2436105259"/>
              </p:ext>
            </p:extLst>
          </p:nvPr>
        </p:nvGraphicFramePr>
        <p:xfrm>
          <a:off x="1531596" y="2075442"/>
          <a:ext cx="8724292" cy="32865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50B90ABA-2DED-1676-FE44-64F0C06DC374}"/>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60854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818274" y="538564"/>
            <a:ext cx="9217152"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Ευθυγράμμιση LMS με εκπαιδευτικούς στόχους</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301785C4-3B3F-C9AE-4BDA-C2B556172572}"/>
              </a:ext>
            </a:extLst>
          </p:cNvPr>
          <p:cNvGraphicFramePr/>
          <p:nvPr>
            <p:extLst>
              <p:ext uri="{D42A27DB-BD31-4B8C-83A1-F6EECF244321}">
                <p14:modId xmlns:p14="http://schemas.microsoft.com/office/powerpoint/2010/main" val="2419397337"/>
              </p:ext>
            </p:extLst>
          </p:nvPr>
        </p:nvGraphicFramePr>
        <p:xfrm>
          <a:off x="754222" y="1877562"/>
          <a:ext cx="9896961" cy="37052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F5ADF285-992A-31A5-7D38-05DB6E22D29C}"/>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46747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254042" y="-100154"/>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662957" y="211857"/>
            <a:ext cx="9217152" cy="1477328"/>
          </a:xfrm>
          <a:prstGeom prst="rect">
            <a:avLst/>
          </a:prstGeom>
        </p:spPr>
        <p:txBody>
          <a:bodyPr wrap="square" lIns="0" tIns="0" rIns="0" bIns="0" rtlCol="0" anchor="t">
            <a:spAutoFit/>
          </a:bodyPr>
          <a:lstStyle/>
          <a:p>
            <a:pPr marL="0" marR="0" lvl="0" indent="0" algn="l" rtl="0">
              <a:spcBef>
                <a:spcPts val="0"/>
              </a:spcBef>
              <a:spcAft>
                <a:spcPts val="0"/>
              </a:spcAft>
              <a:buNone/>
            </a:pPr>
            <a:r>
              <a:rPr lang="en-US" sz="4800" b="1" dirty="0">
                <a:solidFill>
                  <a:srgbClr val="033C5B"/>
                </a:solidFill>
                <a:latin typeface="Arial"/>
                <a:ea typeface="Arial"/>
                <a:cs typeface="Arial"/>
                <a:sym typeface="Arial"/>
              </a:rPr>
              <a:t>Εξορθολογισμός του περιεχομένου των μαθημάτων</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7" name="Picture 16">
            <a:extLst>
              <a:ext uri="{FF2B5EF4-FFF2-40B4-BE49-F238E27FC236}">
                <a16:creationId xmlns:a16="http://schemas.microsoft.com/office/drawing/2014/main" id="{1F30821E-CC71-26AB-5F7F-FBAF35946EDC}"/>
              </a:ext>
            </a:extLst>
          </p:cNvPr>
          <p:cNvPicPr>
            <a:picLocks noChangeAspect="1"/>
          </p:cNvPicPr>
          <p:nvPr/>
        </p:nvPicPr>
        <p:blipFill>
          <a:blip r:embed="rId5"/>
          <a:stretch>
            <a:fillRect/>
          </a:stretch>
        </p:blipFill>
        <p:spPr>
          <a:xfrm>
            <a:off x="662957" y="1975065"/>
            <a:ext cx="558431" cy="556347"/>
          </a:xfrm>
          <a:prstGeom prst="rect">
            <a:avLst/>
          </a:prstGeom>
        </p:spPr>
      </p:pic>
      <p:pic>
        <p:nvPicPr>
          <p:cNvPr id="20" name="Picture 19">
            <a:extLst>
              <a:ext uri="{FF2B5EF4-FFF2-40B4-BE49-F238E27FC236}">
                <a16:creationId xmlns:a16="http://schemas.microsoft.com/office/drawing/2014/main" id="{77FB6793-DD58-77DE-02F6-ECE5E58E4EC4}"/>
              </a:ext>
            </a:extLst>
          </p:cNvPr>
          <p:cNvPicPr>
            <a:picLocks noChangeAspect="1"/>
          </p:cNvPicPr>
          <p:nvPr/>
        </p:nvPicPr>
        <p:blipFill>
          <a:blip r:embed="rId6"/>
          <a:stretch>
            <a:fillRect/>
          </a:stretch>
        </p:blipFill>
        <p:spPr>
          <a:xfrm>
            <a:off x="618806" y="2709478"/>
            <a:ext cx="627505" cy="621977"/>
          </a:xfrm>
          <a:prstGeom prst="rect">
            <a:avLst/>
          </a:prstGeom>
        </p:spPr>
      </p:pic>
      <p:sp>
        <p:nvSpPr>
          <p:cNvPr id="22" name="TextBox 21">
            <a:extLst>
              <a:ext uri="{FF2B5EF4-FFF2-40B4-BE49-F238E27FC236}">
                <a16:creationId xmlns:a16="http://schemas.microsoft.com/office/drawing/2014/main" id="{31A99443-8502-8373-DB07-17F64268D8DB}"/>
              </a:ext>
            </a:extLst>
          </p:cNvPr>
          <p:cNvSpPr txBox="1"/>
          <p:nvPr/>
        </p:nvSpPr>
        <p:spPr>
          <a:xfrm>
            <a:off x="1367185" y="1930072"/>
            <a:ext cx="7374480" cy="523220"/>
          </a:xfrm>
          <a:prstGeom prst="rect">
            <a:avLst/>
          </a:prstGeom>
          <a:noFill/>
        </p:spPr>
        <p:txBody>
          <a:bodyPr wrap="square">
            <a:spAutoFit/>
          </a:bodyPr>
          <a:lstStyle/>
          <a:p>
            <a:pPr lvl="0"/>
            <a:r>
              <a:rPr lang="en-US" sz="1400" dirty="0"/>
              <a:t>Αξιοποιήστε το LMS για να οργανώσετε το περιεχόμενο των μαθημάτων λογικά και διαισθητικά, εξασφαλίζοντας ότι οι μαθητές μπορούν εύκολα να εντοπίσουν το υλικό.</a:t>
            </a:r>
          </a:p>
        </p:txBody>
      </p:sp>
      <p:sp>
        <p:nvSpPr>
          <p:cNvPr id="24" name="TextBox 23">
            <a:extLst>
              <a:ext uri="{FF2B5EF4-FFF2-40B4-BE49-F238E27FC236}">
                <a16:creationId xmlns:a16="http://schemas.microsoft.com/office/drawing/2014/main" id="{1AC50137-FB6A-9B76-ACEC-9A253C08BA01}"/>
              </a:ext>
            </a:extLst>
          </p:cNvPr>
          <p:cNvSpPr txBox="1"/>
          <p:nvPr/>
        </p:nvSpPr>
        <p:spPr>
          <a:xfrm>
            <a:off x="1354908" y="2787856"/>
            <a:ext cx="7374480" cy="523220"/>
          </a:xfrm>
          <a:prstGeom prst="rect">
            <a:avLst/>
          </a:prstGeom>
          <a:noFill/>
        </p:spPr>
        <p:txBody>
          <a:bodyPr wrap="square">
            <a:spAutoFit/>
          </a:bodyPr>
          <a:lstStyle/>
          <a:p>
            <a:pPr lvl="0"/>
            <a:r>
              <a:rPr lang="en-US" sz="1400" dirty="0"/>
              <a:t>Κάντε τη συμμετοχή στις συζητήσεις και την ολοκλήρωση των εργασιών απλές μέσω σαφούς πλοήγησης και οργάνωσης.</a:t>
            </a:r>
          </a:p>
        </p:txBody>
      </p:sp>
      <p:sp>
        <p:nvSpPr>
          <p:cNvPr id="26" name="TextBox 25">
            <a:extLst>
              <a:ext uri="{FF2B5EF4-FFF2-40B4-BE49-F238E27FC236}">
                <a16:creationId xmlns:a16="http://schemas.microsoft.com/office/drawing/2014/main" id="{23E8FEAB-CAE2-1E89-1C29-48BED8A79763}"/>
              </a:ext>
            </a:extLst>
          </p:cNvPr>
          <p:cNvSpPr txBox="1"/>
          <p:nvPr/>
        </p:nvSpPr>
        <p:spPr>
          <a:xfrm>
            <a:off x="1392106" y="3654330"/>
            <a:ext cx="6938077" cy="307777"/>
          </a:xfrm>
          <a:prstGeom prst="rect">
            <a:avLst/>
          </a:prstGeom>
          <a:noFill/>
        </p:spPr>
        <p:txBody>
          <a:bodyPr wrap="square">
            <a:spAutoFit/>
          </a:bodyPr>
          <a:lstStyle/>
          <a:p>
            <a:pPr lvl="0"/>
            <a:r>
              <a:rPr lang="en-US" sz="1400" dirty="0"/>
              <a:t>Μια τέτοια σαφής οργάνωση μειώνει τα εμπόδια στη μάθηση, βελτιώνοντας την εμπειρία των φοιτητών.</a:t>
            </a:r>
          </a:p>
        </p:txBody>
      </p:sp>
      <p:sp>
        <p:nvSpPr>
          <p:cNvPr id="28" name="TextBox 27">
            <a:extLst>
              <a:ext uri="{FF2B5EF4-FFF2-40B4-BE49-F238E27FC236}">
                <a16:creationId xmlns:a16="http://schemas.microsoft.com/office/drawing/2014/main" id="{792BACE0-BAC6-93E2-6DBB-DF4FEA890710}"/>
              </a:ext>
            </a:extLst>
          </p:cNvPr>
          <p:cNvSpPr txBox="1"/>
          <p:nvPr/>
        </p:nvSpPr>
        <p:spPr>
          <a:xfrm>
            <a:off x="1367184" y="4321614"/>
            <a:ext cx="7362204" cy="523220"/>
          </a:xfrm>
          <a:prstGeom prst="rect">
            <a:avLst/>
          </a:prstGeom>
          <a:noFill/>
        </p:spPr>
        <p:txBody>
          <a:bodyPr wrap="square">
            <a:spAutoFit/>
          </a:bodyPr>
          <a:lstStyle/>
          <a:p>
            <a:pPr lvl="0"/>
            <a:r>
              <a:rPr lang="en-US" sz="1400" dirty="0"/>
              <a:t>Αυτή η δομημένη προσέγγιση προάγει ένα περιβάλλον που ευνοεί την ακαδημαϊκή επιτυχία, επιτρέποντας στους μαθητές να επικεντρωθούν στη μάθησή τους αντί να αγωνίζονται να βρουν πόρους.</a:t>
            </a:r>
          </a:p>
        </p:txBody>
      </p:sp>
      <p:pic>
        <p:nvPicPr>
          <p:cNvPr id="30" name="Picture 29">
            <a:extLst>
              <a:ext uri="{FF2B5EF4-FFF2-40B4-BE49-F238E27FC236}">
                <a16:creationId xmlns:a16="http://schemas.microsoft.com/office/drawing/2014/main" id="{3291E1C7-5A40-C5F6-339D-E5727E792EA1}"/>
              </a:ext>
            </a:extLst>
          </p:cNvPr>
          <p:cNvPicPr>
            <a:picLocks noChangeAspect="1"/>
          </p:cNvPicPr>
          <p:nvPr/>
        </p:nvPicPr>
        <p:blipFill>
          <a:blip r:embed="rId7"/>
          <a:stretch>
            <a:fillRect/>
          </a:stretch>
        </p:blipFill>
        <p:spPr>
          <a:xfrm>
            <a:off x="602548" y="3454471"/>
            <a:ext cx="643763" cy="634009"/>
          </a:xfrm>
          <a:prstGeom prst="rect">
            <a:avLst/>
          </a:prstGeom>
        </p:spPr>
      </p:pic>
      <p:pic>
        <p:nvPicPr>
          <p:cNvPr id="32" name="Picture 31">
            <a:extLst>
              <a:ext uri="{FF2B5EF4-FFF2-40B4-BE49-F238E27FC236}">
                <a16:creationId xmlns:a16="http://schemas.microsoft.com/office/drawing/2014/main" id="{12A95A35-4F71-5600-DA80-788F3622EC12}"/>
              </a:ext>
            </a:extLst>
          </p:cNvPr>
          <p:cNvPicPr>
            <a:picLocks noChangeAspect="1"/>
          </p:cNvPicPr>
          <p:nvPr/>
        </p:nvPicPr>
        <p:blipFill>
          <a:blip r:embed="rId8"/>
          <a:stretch>
            <a:fillRect/>
          </a:stretch>
        </p:blipFill>
        <p:spPr>
          <a:xfrm>
            <a:off x="599554" y="4321614"/>
            <a:ext cx="658510" cy="628185"/>
          </a:xfrm>
          <a:prstGeom prst="rect">
            <a:avLst/>
          </a:prstGeom>
        </p:spPr>
      </p:pic>
      <p:sp>
        <p:nvSpPr>
          <p:cNvPr id="6" name="TextBox 13">
            <a:extLst>
              <a:ext uri="{FF2B5EF4-FFF2-40B4-BE49-F238E27FC236}">
                <a16:creationId xmlns:a16="http://schemas.microsoft.com/office/drawing/2014/main" id="{D6CD7FF5-FD8E-DE59-E919-23155DB23C90}"/>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00986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2487D-9DAE-8E7D-A690-6AA4489DD44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946CEDF-CE7F-B867-9397-7B0BE35671A4}"/>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335BA39C-F753-DEB4-BEBA-7980E4DB218D}"/>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B6B97231-A869-6B92-5B5F-90D900F7988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6CA5ACBB-BBEC-90EC-CD07-A03D5FC058F7}"/>
              </a:ext>
            </a:extLst>
          </p:cNvPr>
          <p:cNvSpPr txBox="1"/>
          <p:nvPr/>
        </p:nvSpPr>
        <p:spPr>
          <a:xfrm>
            <a:off x="505904" y="477248"/>
            <a:ext cx="8663321"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Παραδείγματα LMS</a:t>
            </a:r>
            <a:endParaRPr lang="en-US" sz="4000" b="1" dirty="0"/>
          </a:p>
        </p:txBody>
      </p:sp>
      <p:grpSp>
        <p:nvGrpSpPr>
          <p:cNvPr id="9" name="Group 9">
            <a:extLst>
              <a:ext uri="{FF2B5EF4-FFF2-40B4-BE49-F238E27FC236}">
                <a16:creationId xmlns:a16="http://schemas.microsoft.com/office/drawing/2014/main" id="{8DC0A871-13AB-AC5E-9898-829188675958}"/>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FF5FC300-B61E-D8A9-5D0F-B3F8A25C316B}"/>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0F9B9B24-7F9B-902C-307D-5332AB04039E}"/>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970236DB-BBB6-FADF-A27A-3BF982857358}"/>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A8AC716-212F-58BA-C6D3-38AAD8EC24FC}"/>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C3045177-BDAC-8043-B38E-6279FDF7C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026" name="Picture 2" descr="Image result for google classroom">
            <a:extLst>
              <a:ext uri="{FF2B5EF4-FFF2-40B4-BE49-F238E27FC236}">
                <a16:creationId xmlns:a16="http://schemas.microsoft.com/office/drawing/2014/main" id="{8B92F1C6-AC00-FF9D-588B-ECF679D180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24" t="14882" r="4745" b="20660"/>
          <a:stretch/>
        </p:blipFill>
        <p:spPr bwMode="auto">
          <a:xfrm>
            <a:off x="7250036" y="3034058"/>
            <a:ext cx="2940794" cy="21560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VAS LMS – Veh-Ev.info">
            <a:extLst>
              <a:ext uri="{FF2B5EF4-FFF2-40B4-BE49-F238E27FC236}">
                <a16:creationId xmlns:a16="http://schemas.microsoft.com/office/drawing/2014/main" id="{B4D43E13-4FE9-D71F-4406-4F494D05365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71165" y="2016478"/>
            <a:ext cx="2271812" cy="18693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odle lms - tewsdad">
            <a:extLst>
              <a:ext uri="{FF2B5EF4-FFF2-40B4-BE49-F238E27FC236}">
                <a16:creationId xmlns:a16="http://schemas.microsoft.com/office/drawing/2014/main" id="{7261A32D-9BED-573A-806C-723E3752266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816052" y="2681575"/>
            <a:ext cx="3580407" cy="8783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3">
            <a:extLst>
              <a:ext uri="{FF2B5EF4-FFF2-40B4-BE49-F238E27FC236}">
                <a16:creationId xmlns:a16="http://schemas.microsoft.com/office/drawing/2014/main" id="{DB7D5C70-F0F7-1EEC-9F6F-BA91C8E57735}"/>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154903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75262" y="357297"/>
            <a:ext cx="9217152"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Ενίσχυση της αλληλεπίδρασης μέσω του περιεχομένου LMS</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9" name="Picture 18" descr="A group of people with speech bubbles&#10;&#10;Description automatically generated">
            <a:extLst>
              <a:ext uri="{FF2B5EF4-FFF2-40B4-BE49-F238E27FC236}">
                <a16:creationId xmlns:a16="http://schemas.microsoft.com/office/drawing/2014/main" id="{8D58D767-67F1-85AB-F06A-D9760BBB3373}"/>
              </a:ext>
            </a:extLst>
          </p:cNvPr>
          <p:cNvPicPr>
            <a:picLocks noChangeAspect="1"/>
          </p:cNvPicPr>
          <p:nvPr/>
        </p:nvPicPr>
        <p:blipFill>
          <a:blip r:embed="rId5"/>
          <a:stretch>
            <a:fillRect/>
          </a:stretch>
        </p:blipFill>
        <p:spPr>
          <a:xfrm>
            <a:off x="8700164" y="1880200"/>
            <a:ext cx="1635338" cy="1036131"/>
          </a:xfrm>
          <a:prstGeom prst="rect">
            <a:avLst/>
          </a:prstGeom>
        </p:spPr>
      </p:pic>
      <p:graphicFrame>
        <p:nvGraphicFramePr>
          <p:cNvPr id="21" name="TextBox 3">
            <a:extLst>
              <a:ext uri="{FF2B5EF4-FFF2-40B4-BE49-F238E27FC236}">
                <a16:creationId xmlns:a16="http://schemas.microsoft.com/office/drawing/2014/main" id="{F0BDB807-4FD7-5A07-09C2-2682B97D7C11}"/>
              </a:ext>
            </a:extLst>
          </p:cNvPr>
          <p:cNvGraphicFramePr/>
          <p:nvPr>
            <p:extLst>
              <p:ext uri="{D42A27DB-BD31-4B8C-83A1-F6EECF244321}">
                <p14:modId xmlns:p14="http://schemas.microsoft.com/office/powerpoint/2010/main" val="3230315537"/>
              </p:ext>
            </p:extLst>
          </p:nvPr>
        </p:nvGraphicFramePr>
        <p:xfrm>
          <a:off x="2269676" y="1942988"/>
          <a:ext cx="6778857" cy="39138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13">
            <a:extLst>
              <a:ext uri="{FF2B5EF4-FFF2-40B4-BE49-F238E27FC236}">
                <a16:creationId xmlns:a16="http://schemas.microsoft.com/office/drawing/2014/main" id="{05EF88DB-F40F-BFF8-D541-EEA19869797F}"/>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31334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43731" y="572452"/>
            <a:ext cx="9217152"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Πίνακες συζητήσεων για διαδραστική μάθηση</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a:extLst>
              <a:ext uri="{FF2B5EF4-FFF2-40B4-BE49-F238E27FC236}">
                <a16:creationId xmlns:a16="http://schemas.microsoft.com/office/drawing/2014/main" id="{6BF0B099-7760-49C9-4D9B-28F6F58CD54B}"/>
              </a:ext>
            </a:extLst>
          </p:cNvPr>
          <p:cNvPicPr>
            <a:picLocks noChangeAspect="1"/>
          </p:cNvPicPr>
          <p:nvPr/>
        </p:nvPicPr>
        <p:blipFill>
          <a:blip r:embed="rId5"/>
          <a:stretch>
            <a:fillRect/>
          </a:stretch>
        </p:blipFill>
        <p:spPr>
          <a:xfrm>
            <a:off x="9195043" y="1650311"/>
            <a:ext cx="967824" cy="967824"/>
          </a:xfrm>
          <a:prstGeom prst="rect">
            <a:avLst/>
          </a:prstGeom>
        </p:spPr>
      </p:pic>
      <p:graphicFrame>
        <p:nvGraphicFramePr>
          <p:cNvPr id="18" name="TextBox 3">
            <a:extLst>
              <a:ext uri="{FF2B5EF4-FFF2-40B4-BE49-F238E27FC236}">
                <a16:creationId xmlns:a16="http://schemas.microsoft.com/office/drawing/2014/main" id="{6F741EA1-0A28-6FE5-012A-6A3D25934634}"/>
              </a:ext>
            </a:extLst>
          </p:cNvPr>
          <p:cNvGraphicFramePr/>
          <p:nvPr>
            <p:extLst>
              <p:ext uri="{D42A27DB-BD31-4B8C-83A1-F6EECF244321}">
                <p14:modId xmlns:p14="http://schemas.microsoft.com/office/powerpoint/2010/main" val="134954817"/>
              </p:ext>
            </p:extLst>
          </p:nvPr>
        </p:nvGraphicFramePr>
        <p:xfrm>
          <a:off x="3220797" y="1109985"/>
          <a:ext cx="5307997" cy="56751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13">
            <a:extLst>
              <a:ext uri="{FF2B5EF4-FFF2-40B4-BE49-F238E27FC236}">
                <a16:creationId xmlns:a16="http://schemas.microsoft.com/office/drawing/2014/main" id="{EDF7B28B-6AAE-64E8-4EAD-A08F5D5A97F3}"/>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912666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13252" y="425111"/>
            <a:ext cx="9812007"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Κουίζ για διαμορφωτική αξιολόγηση</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a:extLst>
              <a:ext uri="{FF2B5EF4-FFF2-40B4-BE49-F238E27FC236}">
                <a16:creationId xmlns:a16="http://schemas.microsoft.com/office/drawing/2014/main" id="{12BFC66E-915D-12E3-1F2A-C168F340673D}"/>
              </a:ext>
            </a:extLst>
          </p:cNvPr>
          <p:cNvPicPr>
            <a:picLocks noChangeAspect="1"/>
          </p:cNvPicPr>
          <p:nvPr/>
        </p:nvPicPr>
        <p:blipFill>
          <a:blip r:embed="rId5"/>
          <a:stretch>
            <a:fillRect/>
          </a:stretch>
        </p:blipFill>
        <p:spPr>
          <a:xfrm>
            <a:off x="9040902" y="1603941"/>
            <a:ext cx="943977" cy="980637"/>
          </a:xfrm>
          <a:prstGeom prst="rect">
            <a:avLst/>
          </a:prstGeom>
        </p:spPr>
      </p:pic>
      <p:graphicFrame>
        <p:nvGraphicFramePr>
          <p:cNvPr id="18" name="TextBox 3">
            <a:extLst>
              <a:ext uri="{FF2B5EF4-FFF2-40B4-BE49-F238E27FC236}">
                <a16:creationId xmlns:a16="http://schemas.microsoft.com/office/drawing/2014/main" id="{74329E5E-D8DB-5F8C-3324-871D6B0D788E}"/>
              </a:ext>
            </a:extLst>
          </p:cNvPr>
          <p:cNvGraphicFramePr/>
          <p:nvPr>
            <p:extLst>
              <p:ext uri="{D42A27DB-BD31-4B8C-83A1-F6EECF244321}">
                <p14:modId xmlns:p14="http://schemas.microsoft.com/office/powerpoint/2010/main" val="936415771"/>
              </p:ext>
            </p:extLst>
          </p:nvPr>
        </p:nvGraphicFramePr>
        <p:xfrm>
          <a:off x="2805852" y="927590"/>
          <a:ext cx="5545909" cy="59304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13">
            <a:extLst>
              <a:ext uri="{FF2B5EF4-FFF2-40B4-BE49-F238E27FC236}">
                <a16:creationId xmlns:a16="http://schemas.microsoft.com/office/drawing/2014/main" id="{ACFB0307-4897-137A-0B8C-E2E8F5E24B5A}"/>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56355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72760" y="405109"/>
            <a:ext cx="9738855"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Αξιοποίηση των Gradebooks και των Analytics</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a:extLst>
              <a:ext uri="{FF2B5EF4-FFF2-40B4-BE49-F238E27FC236}">
                <a16:creationId xmlns:a16="http://schemas.microsoft.com/office/drawing/2014/main" id="{94465217-AC03-3FC7-2B30-86B926A66592}"/>
              </a:ext>
            </a:extLst>
          </p:cNvPr>
          <p:cNvPicPr>
            <a:picLocks noChangeAspect="1"/>
          </p:cNvPicPr>
          <p:nvPr/>
        </p:nvPicPr>
        <p:blipFill>
          <a:blip r:embed="rId5"/>
          <a:stretch>
            <a:fillRect/>
          </a:stretch>
        </p:blipFill>
        <p:spPr>
          <a:xfrm>
            <a:off x="9083134" y="1695106"/>
            <a:ext cx="1023458" cy="1023458"/>
          </a:xfrm>
          <a:prstGeom prst="rect">
            <a:avLst/>
          </a:prstGeom>
        </p:spPr>
      </p:pic>
      <p:graphicFrame>
        <p:nvGraphicFramePr>
          <p:cNvPr id="18" name="TextBox 3">
            <a:extLst>
              <a:ext uri="{FF2B5EF4-FFF2-40B4-BE49-F238E27FC236}">
                <a16:creationId xmlns:a16="http://schemas.microsoft.com/office/drawing/2014/main" id="{7914FAEF-66F6-6394-363C-1E6C97E34B9F}"/>
              </a:ext>
            </a:extLst>
          </p:cNvPr>
          <p:cNvGraphicFramePr/>
          <p:nvPr>
            <p:extLst>
              <p:ext uri="{D42A27DB-BD31-4B8C-83A1-F6EECF244321}">
                <p14:modId xmlns:p14="http://schemas.microsoft.com/office/powerpoint/2010/main" val="653965823"/>
              </p:ext>
            </p:extLst>
          </p:nvPr>
        </p:nvGraphicFramePr>
        <p:xfrm>
          <a:off x="2072671" y="2017361"/>
          <a:ext cx="5908602" cy="3591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13">
            <a:extLst>
              <a:ext uri="{FF2B5EF4-FFF2-40B4-BE49-F238E27FC236}">
                <a16:creationId xmlns:a16="http://schemas.microsoft.com/office/drawing/2014/main" id="{B9F02D5A-41E8-9EF1-AC84-CCF1D7B0F7AC}"/>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04921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68956" y="666542"/>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Ενθάρρυνση κριτικών από ομότιμους</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descr="A line drawing of people and checklist&#10;&#10;Description automatically generated">
            <a:extLst>
              <a:ext uri="{FF2B5EF4-FFF2-40B4-BE49-F238E27FC236}">
                <a16:creationId xmlns:a16="http://schemas.microsoft.com/office/drawing/2014/main" id="{4E5395E2-1CAA-6AA6-A9B6-E48723B99AAA}"/>
              </a:ext>
            </a:extLst>
          </p:cNvPr>
          <p:cNvPicPr>
            <a:picLocks noChangeAspect="1"/>
          </p:cNvPicPr>
          <p:nvPr/>
        </p:nvPicPr>
        <p:blipFill>
          <a:blip r:embed="rId5"/>
          <a:stretch>
            <a:fillRect/>
          </a:stretch>
        </p:blipFill>
        <p:spPr>
          <a:xfrm>
            <a:off x="8888521" y="1538661"/>
            <a:ext cx="1048701" cy="1207449"/>
          </a:xfrm>
          <a:prstGeom prst="rect">
            <a:avLst/>
          </a:prstGeom>
        </p:spPr>
      </p:pic>
      <p:graphicFrame>
        <p:nvGraphicFramePr>
          <p:cNvPr id="20" name="TextBox 3">
            <a:extLst>
              <a:ext uri="{FF2B5EF4-FFF2-40B4-BE49-F238E27FC236}">
                <a16:creationId xmlns:a16="http://schemas.microsoft.com/office/drawing/2014/main" id="{861277F1-43DB-2CE5-1B06-D0B05C4A3EDC}"/>
              </a:ext>
            </a:extLst>
          </p:cNvPr>
          <p:cNvGraphicFramePr/>
          <p:nvPr>
            <p:extLst>
              <p:ext uri="{D42A27DB-BD31-4B8C-83A1-F6EECF244321}">
                <p14:modId xmlns:p14="http://schemas.microsoft.com/office/powerpoint/2010/main" val="312029983"/>
              </p:ext>
            </p:extLst>
          </p:nvPr>
        </p:nvGraphicFramePr>
        <p:xfrm>
          <a:off x="1029118" y="1299743"/>
          <a:ext cx="9035588" cy="48926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13">
            <a:extLst>
              <a:ext uri="{FF2B5EF4-FFF2-40B4-BE49-F238E27FC236}">
                <a16:creationId xmlns:a16="http://schemas.microsoft.com/office/drawing/2014/main" id="{C6694833-D8E9-2328-A7E4-F7ABB4A3F669}"/>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2711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12" y="318990"/>
            <a:ext cx="5901813" cy="654025"/>
          </a:xfrm>
          <a:prstGeom prst="rect">
            <a:avLst/>
          </a:prstGeom>
        </p:spPr>
        <p:txBody>
          <a:bodyPr wrap="square" lIns="0" tIns="0" rIns="0" bIns="0" rtlCol="0" anchor="t">
            <a:spAutoFit/>
          </a:bodyPr>
          <a:lstStyle/>
          <a:p>
            <a:pPr marL="0" marR="0" lvl="0" indent="0" algn="ctr" defTabSz="914400" rtl="0" eaLnBrk="1" fontAlgn="auto" latinLnBrk="0" hangingPunct="1">
              <a:lnSpc>
                <a:spcPts val="5133"/>
              </a:lnSpc>
              <a:spcBef>
                <a:spcPts val="0"/>
              </a:spcBef>
              <a:spcAft>
                <a:spcPts val="0"/>
              </a:spcAft>
              <a:buClrTx/>
              <a:buSzTx/>
              <a:buFontTx/>
              <a:buNone/>
              <a:tabLst/>
              <a:defRPr/>
            </a:pPr>
            <a:r>
              <a:rPr kumimoji="0" lang="en-US" sz="4666" b="0" i="0" u="none" strike="noStrike" kern="1200" cap="none" spc="-46" normalizeH="0" baseline="0" noProof="0" dirty="0">
                <a:ln>
                  <a:noFill/>
                </a:ln>
                <a:solidFill>
                  <a:srgbClr val="033C5B"/>
                </a:solidFill>
                <a:effectLst/>
                <a:uLnTx/>
                <a:uFillTx/>
                <a:latin typeface="HK Grotesk" panose="020B0604020202020204" charset="0"/>
                <a:ea typeface="+mn-ea"/>
                <a:cs typeface="+mn-cs"/>
              </a:rPr>
              <a:t>Μαθησιακοί στόχοι</a:t>
            </a:r>
          </a:p>
        </p:txBody>
      </p:sp>
      <p:sp>
        <p:nvSpPr>
          <p:cNvPr id="3" name="TextBox 3"/>
          <p:cNvSpPr txBox="1"/>
          <p:nvPr/>
        </p:nvSpPr>
        <p:spPr>
          <a:xfrm>
            <a:off x="257173" y="1144440"/>
            <a:ext cx="5901813" cy="5155257"/>
          </a:xfrm>
          <a:prstGeom prst="rect">
            <a:avLst/>
          </a:prstGeom>
        </p:spPr>
        <p:txBody>
          <a:bodyPr wrap="square" lIns="0" tIns="0" rIns="0" bIns="0" rtlCol="0" anchor="t">
            <a:spAutoFit/>
          </a:bodyPr>
          <a:lstStyle/>
          <a:p>
            <a:pPr marL="201516" marR="0" lvl="1" indent="0" defTabSz="914400" rtl="0" eaLnBrk="1" fontAlgn="auto" latinLnBrk="0" hangingPunct="1">
              <a:lnSpc>
                <a:spcPts val="2613"/>
              </a:lnSpc>
              <a:spcBef>
                <a:spcPts val="0"/>
              </a:spcBef>
              <a:spcAft>
                <a:spcPts val="0"/>
              </a:spcAft>
              <a:buClrTx/>
              <a:buSzTx/>
              <a:buFontTx/>
              <a:buNone/>
              <a:tabLst/>
              <a:defRPr/>
            </a:pPr>
            <a:r>
              <a:rPr kumimoji="0" lang="en-GB" sz="1800" i="0" u="none" strike="noStrike" kern="1200" cap="none" spc="0" normalizeH="0" baseline="0" noProof="0" dirty="0">
                <a:ln>
                  <a:noFill/>
                </a:ln>
                <a:solidFill>
                  <a:srgbClr val="121212"/>
                </a:solidFill>
                <a:effectLst/>
                <a:uLnTx/>
                <a:uFillTx/>
                <a:latin typeface="HK Grotesk" panose="020B0604020202020204" charset="0"/>
              </a:rPr>
              <a:t>Στο τέλος αυτής της ενότητας, οι συμμετέχοντες θα είναι σε θέση να:</a:t>
            </a:r>
          </a:p>
          <a:p>
            <a:pPr marL="201516" marR="0" lvl="1" indent="0" defTabSz="914400" rtl="0" eaLnBrk="1" fontAlgn="auto" latinLnBrk="0" hangingPunct="1">
              <a:lnSpc>
                <a:spcPts val="2613"/>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121212"/>
              </a:solidFill>
              <a:effectLst/>
              <a:uLnTx/>
              <a:uFillTx/>
              <a:latin typeface="HK Grotesk" panose="020B0604020202020204" charset="0"/>
            </a:endParaRPr>
          </a:p>
          <a:p>
            <a:pPr marL="742950" lvl="1" indent="-285750">
              <a:buFont typeface="Arial" panose="020B0604020202020204" pitchFamily="34" charset="0"/>
              <a:buChar char="•"/>
            </a:pPr>
            <a:r>
              <a:rPr lang="en-GB" i="0" u="none" strike="noStrike" dirty="0">
                <a:solidFill>
                  <a:srgbClr val="121212"/>
                </a:solidFill>
                <a:effectLst/>
                <a:latin typeface="HK Grotesk" panose="020B0604020202020204" charset="0"/>
              </a:rPr>
              <a:t>Καθ</a:t>
            </a:r>
            <a:r>
              <a:rPr lang="el-GR" i="0" u="none" strike="noStrike" dirty="0" err="1">
                <a:solidFill>
                  <a:srgbClr val="121212"/>
                </a:solidFill>
                <a:effectLst/>
                <a:latin typeface="HK Grotesk" panose="020B0604020202020204" charset="0"/>
              </a:rPr>
              <a:t>ορίσοτν</a:t>
            </a:r>
            <a:r>
              <a:rPr lang="en-GB" i="0" u="none" strike="noStrike" dirty="0">
                <a:solidFill>
                  <a:srgbClr val="121212"/>
                </a:solidFill>
                <a:effectLst/>
                <a:latin typeface="HK Grotesk" panose="020B0604020202020204" charset="0"/>
              </a:rPr>
              <a:t> </a:t>
            </a:r>
            <a:r>
              <a:rPr lang="en-GB" i="0" u="none" strike="noStrike" dirty="0" err="1">
                <a:solidFill>
                  <a:srgbClr val="121212"/>
                </a:solidFill>
                <a:effectLst/>
                <a:latin typeface="HK Grotesk" panose="020B0604020202020204" charset="0"/>
              </a:rPr>
              <a:t>το</a:t>
            </a:r>
            <a:r>
              <a:rPr lang="el-GR" i="0" u="none" strike="noStrike" dirty="0">
                <a:solidFill>
                  <a:srgbClr val="121212"/>
                </a:solidFill>
                <a:effectLst/>
                <a:latin typeface="HK Grotesk" panose="020B0604020202020204" charset="0"/>
              </a:rPr>
              <a:t>ν</a:t>
            </a:r>
            <a:r>
              <a:rPr lang="en-GB" i="0" u="none" strike="noStrike" dirty="0">
                <a:solidFill>
                  <a:srgbClr val="121212"/>
                </a:solidFill>
                <a:effectLst/>
                <a:latin typeface="HK Grotesk" panose="020B0604020202020204" charset="0"/>
              </a:rPr>
              <a:t> </a:t>
            </a:r>
            <a:r>
              <a:rPr lang="en-GB" i="0" u="none" strike="noStrike" dirty="0" err="1">
                <a:solidFill>
                  <a:srgbClr val="121212"/>
                </a:solidFill>
                <a:effectLst/>
                <a:latin typeface="HK Grotesk" panose="020B0604020202020204" charset="0"/>
              </a:rPr>
              <a:t>ρόλο</a:t>
            </a:r>
            <a:r>
              <a:rPr lang="en-GB" i="0" u="none" strike="noStrike" dirty="0">
                <a:solidFill>
                  <a:srgbClr val="121212"/>
                </a:solidFill>
                <a:effectLst/>
                <a:latin typeface="HK Grotesk" panose="020B0604020202020204" charset="0"/>
              </a:rPr>
              <a:t> του LMS στην υποστήριξη του μοντέλου εναλλασσόμενης διδασκαλίας στην ΕΕΚ.</a:t>
            </a:r>
          </a:p>
          <a:p>
            <a:pPr marL="742950" lvl="1" indent="-285750">
              <a:buFont typeface="Arial" panose="020B0604020202020204" pitchFamily="34" charset="0"/>
              <a:buChar char="•"/>
            </a:pPr>
            <a:r>
              <a:rPr lang="en-GB" i="0" u="none" strike="noStrike" dirty="0" err="1">
                <a:solidFill>
                  <a:srgbClr val="121212"/>
                </a:solidFill>
                <a:effectLst/>
                <a:latin typeface="HK Grotesk" panose="020B0604020202020204" charset="0"/>
              </a:rPr>
              <a:t>Προσδιορίσ</a:t>
            </a:r>
            <a:r>
              <a:rPr lang="el-GR" i="0" u="none" strike="noStrike" dirty="0" err="1">
                <a:solidFill>
                  <a:srgbClr val="121212"/>
                </a:solidFill>
                <a:effectLst/>
                <a:latin typeface="HK Grotesk" panose="020B0604020202020204" charset="0"/>
              </a:rPr>
              <a:t>ουν</a:t>
            </a:r>
            <a:r>
              <a:rPr lang="en-GB" i="0" u="none" strike="noStrike" dirty="0">
                <a:solidFill>
                  <a:srgbClr val="121212"/>
                </a:solidFill>
                <a:effectLst/>
                <a:latin typeface="HK Grotesk" panose="020B0604020202020204" charset="0"/>
              </a:rPr>
              <a:t> τα βασικά χαρακτηριστικά του LMS που ενισχύουν τη δέσμευση και τα μα</a:t>
            </a:r>
            <a:r>
              <a:rPr lang="en-GB" i="0" u="none" strike="noStrike" dirty="0" err="1">
                <a:solidFill>
                  <a:srgbClr val="121212"/>
                </a:solidFill>
                <a:effectLst/>
                <a:latin typeface="HK Grotesk" panose="020B0604020202020204" charset="0"/>
              </a:rPr>
              <a:t>θησι</a:t>
            </a:r>
            <a:r>
              <a:rPr lang="en-GB" i="0" u="none" strike="noStrike" dirty="0">
                <a:solidFill>
                  <a:srgbClr val="121212"/>
                </a:solidFill>
                <a:effectLst/>
                <a:latin typeface="HK Grotesk" panose="020B0604020202020204" charset="0"/>
              </a:rPr>
              <a:t>ακά αποτελέσματα.</a:t>
            </a:r>
          </a:p>
          <a:p>
            <a:pPr marL="742950" lvl="1" indent="-285750">
              <a:buFont typeface="Arial" panose="020B0604020202020204" pitchFamily="34" charset="0"/>
              <a:buChar char="•"/>
            </a:pPr>
            <a:r>
              <a:rPr lang="en-GB" i="0" u="none" strike="noStrike" dirty="0">
                <a:solidFill>
                  <a:srgbClr val="121212"/>
                </a:solidFill>
                <a:effectLst/>
                <a:latin typeface="HK Grotesk" panose="020B0604020202020204" charset="0"/>
              </a:rPr>
              <a:t>Επ</a:t>
            </a:r>
            <a:r>
              <a:rPr lang="en-GB" i="0" u="none" strike="noStrike" dirty="0" err="1">
                <a:solidFill>
                  <a:srgbClr val="121212"/>
                </a:solidFill>
                <a:effectLst/>
                <a:latin typeface="HK Grotesk" panose="020B0604020202020204" charset="0"/>
              </a:rPr>
              <a:t>ίδειξ</a:t>
            </a:r>
            <a:r>
              <a:rPr lang="el-GR" i="0" u="none" strike="noStrike" dirty="0" err="1">
                <a:solidFill>
                  <a:srgbClr val="121212"/>
                </a:solidFill>
                <a:effectLst/>
                <a:latin typeface="HK Grotesk" panose="020B0604020202020204" charset="0"/>
              </a:rPr>
              <a:t>ουν</a:t>
            </a:r>
            <a:r>
              <a:rPr lang="el-GR" i="0" u="none" strike="noStrike" dirty="0">
                <a:solidFill>
                  <a:srgbClr val="121212"/>
                </a:solidFill>
                <a:effectLst/>
                <a:latin typeface="HK Grotesk" panose="020B0604020202020204" charset="0"/>
              </a:rPr>
              <a:t> </a:t>
            </a:r>
            <a:r>
              <a:rPr lang="en-GB" i="0" u="none" strike="noStrike" dirty="0" err="1">
                <a:solidFill>
                  <a:srgbClr val="121212"/>
                </a:solidFill>
                <a:effectLst/>
                <a:latin typeface="HK Grotesk" panose="020B0604020202020204" charset="0"/>
              </a:rPr>
              <a:t>το</a:t>
            </a:r>
            <a:r>
              <a:rPr lang="el-GR" i="0" u="none" strike="noStrike" dirty="0">
                <a:solidFill>
                  <a:srgbClr val="121212"/>
                </a:solidFill>
                <a:effectLst/>
                <a:latin typeface="HK Grotesk" panose="020B0604020202020204" charset="0"/>
              </a:rPr>
              <a:t>ν </a:t>
            </a:r>
            <a:r>
              <a:rPr lang="el-GR" i="0" u="none" strike="noStrike" dirty="0" err="1">
                <a:solidFill>
                  <a:srgbClr val="121212"/>
                </a:solidFill>
                <a:effectLst/>
                <a:latin typeface="HK Grotesk" panose="020B0604020202020204" charset="0"/>
              </a:rPr>
              <a:t>τρ</a:t>
            </a:r>
            <a:r>
              <a:rPr lang="en-GB" i="0" u="none" strike="noStrike" dirty="0">
                <a:solidFill>
                  <a:srgbClr val="121212"/>
                </a:solidFill>
                <a:effectLst/>
                <a:latin typeface="HK Grotesk" panose="020B0604020202020204" charset="0"/>
              </a:rPr>
              <a:t>όπο δημιουργίας και διαχείρισης υλικού μαθημάτων σε ένα LMS.</a:t>
            </a:r>
          </a:p>
          <a:p>
            <a:pPr marL="742950" lvl="1" indent="-285750">
              <a:buFont typeface="Arial" panose="020B0604020202020204" pitchFamily="34" charset="0"/>
              <a:buChar char="•"/>
            </a:pPr>
            <a:r>
              <a:rPr lang="en-GB" i="0" u="none" strike="noStrike" dirty="0" err="1">
                <a:solidFill>
                  <a:srgbClr val="121212"/>
                </a:solidFill>
                <a:effectLst/>
                <a:latin typeface="HK Grotesk" panose="020B0604020202020204" charset="0"/>
              </a:rPr>
              <a:t>Εξηγήσ</a:t>
            </a:r>
            <a:r>
              <a:rPr lang="el-GR" i="0" u="none" strike="noStrike" dirty="0" err="1">
                <a:solidFill>
                  <a:srgbClr val="121212"/>
                </a:solidFill>
                <a:effectLst/>
                <a:latin typeface="HK Grotesk" panose="020B0604020202020204" charset="0"/>
              </a:rPr>
              <a:t>ουν</a:t>
            </a:r>
            <a:r>
              <a:rPr lang="en-GB" i="0" u="none" strike="noStrike" dirty="0">
                <a:solidFill>
                  <a:srgbClr val="121212"/>
                </a:solidFill>
                <a:effectLst/>
                <a:latin typeface="HK Grotesk" panose="020B0604020202020204" charset="0"/>
              </a:rPr>
              <a:t> τις μεθόδους χρήσης του LMS για τη διευκόλυνση της μαθητοκεντρικής μάθησης εκτός της τάξης.</a:t>
            </a:r>
            <a:br>
              <a:rPr lang="en-US" dirty="0">
                <a:effectLst/>
                <a:latin typeface="HK Grotesk" panose="020B0604020202020204" charset="0"/>
              </a:rPr>
            </a:br>
            <a:br>
              <a:rPr lang="en-US" dirty="0">
                <a:effectLst/>
                <a:latin typeface="HK Grotesk" panose="020B0604020202020204" charset="0"/>
              </a:rPr>
            </a:br>
            <a:br>
              <a:rPr lang="en-US" dirty="0">
                <a:effectLst/>
                <a:latin typeface="HK Grotesk" panose="020B0604020202020204" charset="0"/>
              </a:rPr>
            </a:br>
            <a:br>
              <a:rPr lang="en-US" dirty="0">
                <a:latin typeface="HK Grotesk" panose="020B0604020202020204" charset="0"/>
              </a:rPr>
            </a:br>
            <a:endParaRPr kumimoji="0" lang="en-US" i="0" u="none" strike="noStrike" kern="1200" cap="none" spc="0" normalizeH="0" baseline="0" noProof="0" dirty="0">
              <a:ln>
                <a:noFill/>
              </a:ln>
              <a:solidFill>
                <a:srgbClr val="121212"/>
              </a:solidFill>
              <a:effectLst/>
              <a:uLnTx/>
              <a:uFillTx/>
              <a:latin typeface="HK Grotesk" panose="020B0604020202020204" charset="0"/>
            </a:endParaRPr>
          </a:p>
        </p:txBody>
      </p:sp>
      <p:sp>
        <p:nvSpPr>
          <p:cNvPr id="4" name="AutoShape 4"/>
          <p:cNvSpPr/>
          <p:nvPr/>
        </p:nvSpPr>
        <p:spPr>
          <a:xfrm>
            <a:off x="6362700" y="2522661"/>
            <a:ext cx="6096000" cy="4335339"/>
          </a:xfrm>
          <a:prstGeom prst="rect">
            <a:avLst/>
          </a:prstGeom>
          <a:solidFill>
            <a:srgbClr val="FB870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6362700" y="0"/>
            <a:ext cx="6096000" cy="3429000"/>
          </a:xfrm>
          <a:prstGeom prst="rect">
            <a:avLst/>
          </a:prstGeom>
          <a:solidFill>
            <a:srgbClr val="0532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5400000">
            <a:off x="6362700" y="5135276"/>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5400000">
            <a:off x="10469276" y="0"/>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7495560" y="1505988"/>
            <a:ext cx="3296881" cy="3846024"/>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257173" y="552570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916168" y="6069577"/>
            <a:ext cx="1727259" cy="46636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2848" y="6175773"/>
            <a:ext cx="698413" cy="253968"/>
          </a:xfrm>
          <a:prstGeom prst="rect">
            <a:avLst/>
          </a:prstGeom>
        </p:spPr>
      </p:pic>
      <p:sp>
        <p:nvSpPr>
          <p:cNvPr id="13" name="TextBox 12">
            <a:extLst>
              <a:ext uri="{FF2B5EF4-FFF2-40B4-BE49-F238E27FC236}">
                <a16:creationId xmlns:a16="http://schemas.microsoft.com/office/drawing/2014/main" id="{A36CAE0E-1130-D60A-45F9-2EBEF3FBCC20}"/>
              </a:ext>
            </a:extLst>
          </p:cNvPr>
          <p:cNvSpPr txBox="1"/>
          <p:nvPr/>
        </p:nvSpPr>
        <p:spPr>
          <a:xfrm>
            <a:off x="3043989" y="3545123"/>
            <a:ext cx="6280484" cy="369332"/>
          </a:xfrm>
          <a:prstGeom prst="rect">
            <a:avLst/>
          </a:prstGeom>
          <a:noFill/>
        </p:spPr>
        <p:txBody>
          <a:bodyPr wrap="square">
            <a:spAutoFit/>
          </a:bodyPr>
          <a:lstStyle/>
          <a:p>
            <a:r>
              <a:rPr lang="en-BE" b="0" dirty="0">
                <a:effectLst/>
              </a:rPr>
              <a:t> </a:t>
            </a:r>
            <a:endParaRPr lang="en-B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48055" y="801548"/>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Συνεργατικά έργα στο LMS</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4050D98D-3BDE-F627-C7F2-F4031B8FD2D8}"/>
              </a:ext>
            </a:extLst>
          </p:cNvPr>
          <p:cNvGraphicFramePr/>
          <p:nvPr>
            <p:extLst>
              <p:ext uri="{D42A27DB-BD31-4B8C-83A1-F6EECF244321}">
                <p14:modId xmlns:p14="http://schemas.microsoft.com/office/powerpoint/2010/main" val="529075475"/>
              </p:ext>
            </p:extLst>
          </p:nvPr>
        </p:nvGraphicFramePr>
        <p:xfrm>
          <a:off x="685799" y="2010748"/>
          <a:ext cx="8741665" cy="26248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584888C2-48B9-16CB-9F78-691B63E03820}"/>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11352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251" y="-25494"/>
            <a:ext cx="1844549" cy="3479077"/>
          </a:xfrm>
          <a:prstGeom prst="rect">
            <a:avLst/>
          </a:prstGeom>
          <a:solidFill>
            <a:srgbClr val="FB8709"/>
          </a:solidFill>
        </p:spPr>
        <p:txBody>
          <a:bodyPr/>
          <a:lstStyle/>
          <a:p>
            <a:endParaRPr lang="en-BE" sz="1200"/>
          </a:p>
        </p:txBody>
      </p:sp>
      <p:sp>
        <p:nvSpPr>
          <p:cNvPr id="3" name="Freeform 3"/>
          <p:cNvSpPr/>
          <p:nvPr/>
        </p:nvSpPr>
        <p:spPr>
          <a:xfrm rot="5400000">
            <a:off x="0" y="1671702"/>
            <a:ext cx="1757298" cy="1757298"/>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4" name="AutoShape 4"/>
          <p:cNvSpPr/>
          <p:nvPr/>
        </p:nvSpPr>
        <p:spPr>
          <a:xfrm>
            <a:off x="-87251" y="3429000"/>
            <a:ext cx="1844549" cy="2443553"/>
          </a:xfrm>
          <a:prstGeom prst="rect">
            <a:avLst/>
          </a:prstGeom>
          <a:solidFill>
            <a:srgbClr val="053249"/>
          </a:solidFill>
        </p:spPr>
        <p:txBody>
          <a:bodyPr/>
          <a:lstStyle/>
          <a:p>
            <a:endParaRPr lang="en-BE" sz="1200"/>
          </a:p>
        </p:txBody>
      </p:sp>
      <p:sp>
        <p:nvSpPr>
          <p:cNvPr id="5" name="Freeform 5"/>
          <p:cNvSpPr/>
          <p:nvPr/>
        </p:nvSpPr>
        <p:spPr>
          <a:xfrm rot="5400000" flipH="1">
            <a:off x="0" y="3429000"/>
            <a:ext cx="1757298" cy="1757298"/>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AutoShape 8"/>
          <p:cNvSpPr/>
          <p:nvPr/>
        </p:nvSpPr>
        <p:spPr>
          <a:xfrm rot="5400000">
            <a:off x="6092826" y="115571"/>
            <a:ext cx="6350" cy="11513965"/>
          </a:xfrm>
          <a:prstGeom prst="rect">
            <a:avLst/>
          </a:prstGeom>
          <a:solidFill>
            <a:srgbClr val="FB8709"/>
          </a:solidFill>
        </p:spPr>
        <p:txBody>
          <a:bodyPr/>
          <a:lstStyle/>
          <a:p>
            <a:endParaRPr lang="en-BE" sz="1200"/>
          </a:p>
        </p:txBody>
      </p:sp>
      <p:sp>
        <p:nvSpPr>
          <p:cNvPr id="9" name="Freeform 9"/>
          <p:cNvSpPr/>
          <p:nvPr/>
        </p:nvSpPr>
        <p:spPr>
          <a:xfrm>
            <a:off x="9935718" y="2821379"/>
            <a:ext cx="1570482" cy="27432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sz="1200"/>
          </a:p>
        </p:txBody>
      </p:sp>
      <p:sp>
        <p:nvSpPr>
          <p:cNvPr id="10" name="TextBox 10"/>
          <p:cNvSpPr txBox="1"/>
          <p:nvPr/>
        </p:nvSpPr>
        <p:spPr>
          <a:xfrm>
            <a:off x="2039131" y="515936"/>
            <a:ext cx="8843496" cy="654025"/>
          </a:xfrm>
          <a:prstGeom prst="rect">
            <a:avLst/>
          </a:prstGeom>
        </p:spPr>
        <p:txBody>
          <a:bodyPr lIns="0" tIns="0" rIns="0" bIns="0" rtlCol="0" anchor="t">
            <a:spAutoFit/>
          </a:bodyPr>
          <a:lstStyle/>
          <a:p>
            <a:pPr>
              <a:lnSpc>
                <a:spcPts val="5133"/>
              </a:lnSpc>
            </a:pPr>
            <a:r>
              <a:rPr lang="en-US" sz="4666" spc="-46">
                <a:solidFill>
                  <a:srgbClr val="033C5B"/>
                </a:solidFill>
                <a:latin typeface="HK Grotesk Bold"/>
              </a:rPr>
              <a:t>Δραστηριότητα αναστοχασμού</a:t>
            </a:r>
          </a:p>
        </p:txBody>
      </p:sp>
      <p:sp>
        <p:nvSpPr>
          <p:cNvPr id="11" name="TextBox 11"/>
          <p:cNvSpPr txBox="1"/>
          <p:nvPr/>
        </p:nvSpPr>
        <p:spPr>
          <a:xfrm>
            <a:off x="2039131" y="1337689"/>
            <a:ext cx="7896587" cy="2133726"/>
          </a:xfrm>
          <a:prstGeom prst="rect">
            <a:avLst/>
          </a:prstGeom>
        </p:spPr>
        <p:txBody>
          <a:bodyPr wrap="square" lIns="0" tIns="0" rIns="0" bIns="0" rtlCol="0" anchor="t">
            <a:spAutoFit/>
          </a:bodyPr>
          <a:lstStyle/>
          <a:p>
            <a:pPr marL="304815" indent="-304815">
              <a:lnSpc>
                <a:spcPts val="2426"/>
              </a:lnSpc>
              <a:spcBef>
                <a:spcPct val="0"/>
              </a:spcBef>
              <a:buFont typeface="Wingdings" panose="05000000000000000000" pitchFamily="2" charset="2"/>
              <a:buChar char="à"/>
            </a:pPr>
            <a:r>
              <a:rPr lang="en-GB" sz="1600" dirty="0"/>
              <a:t>Επιλέξτε ένα χαρακτηριστικό (π.χ. προγραμματισμός περιεχομένου, αναλυτικά στοιχεία, κουίζ) που θα μπορούσε να βελτιώσει την ανεστραμμένη διδασκαλία στην τάξη της ΕΕΚ σας. Σχεδιάστε ένα μάθημα που ενσωματώνει αυτό το χαρακτηριστικό. Περιγράψτε πώς θα χρησιμοποιούσατε έναν πίνακα συζητήσεων για να προετοιμάσετε τους μαθητές για την πρακτική εκπαίδευση.</a:t>
            </a:r>
          </a:p>
          <a:p>
            <a:pPr marL="304815" indent="-304815">
              <a:lnSpc>
                <a:spcPts val="2426"/>
              </a:lnSpc>
              <a:spcBef>
                <a:spcPct val="0"/>
              </a:spcBef>
              <a:buFont typeface="Wingdings" panose="05000000000000000000" pitchFamily="2" charset="2"/>
              <a:buChar char="à"/>
            </a:pPr>
            <a:r>
              <a:rPr lang="en-GB" sz="1600" dirty="0"/>
              <a:t>Πώς αυτή η λειτουργία θα βοηθήσει τους μαθητές σας να κατανοήσουν και να εξασκήσουν καλύτερα τις δεξιότητες; Πώς θα αξιολογήσετε αν οι μαθητές είναι προετοιμασμένοι για τις πρακτικές εργασίες; Ποιες προκλήσεις μπορεί να αντιμετωπίσετε κατά την εφαρμογή αυτού του χαρακτηριστικού και πώς θα μπορούσατε να τις αντιμετωπίσετε;</a:t>
            </a:r>
            <a:endParaRPr lang="en-GB" sz="1733" dirty="0">
              <a:solidFill>
                <a:srgbClr val="121212"/>
              </a:solidFill>
              <a:latin typeface="HK Grotesk Light"/>
            </a:endParaRPr>
          </a:p>
        </p:txBody>
      </p:sp>
      <p:sp>
        <p:nvSpPr>
          <p:cNvPr id="13" name="Freeform 11">
            <a:extLst>
              <a:ext uri="{FF2B5EF4-FFF2-40B4-BE49-F238E27FC236}">
                <a16:creationId xmlns:a16="http://schemas.microsoft.com/office/drawing/2014/main" id="{A7EFFD83-B96F-D3E2-0503-48BF3604150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sz="1200"/>
          </a:p>
        </p:txBody>
      </p:sp>
      <p:sp>
        <p:nvSpPr>
          <p:cNvPr id="14" name="Freeform 12">
            <a:extLst>
              <a:ext uri="{FF2B5EF4-FFF2-40B4-BE49-F238E27FC236}">
                <a16:creationId xmlns:a16="http://schemas.microsoft.com/office/drawing/2014/main" id="{7808B473-A35D-8A6D-DED8-548BD1426589}"/>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sz="1200"/>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TextBox 13">
            <a:extLst>
              <a:ext uri="{FF2B5EF4-FFF2-40B4-BE49-F238E27FC236}">
                <a16:creationId xmlns:a16="http://schemas.microsoft.com/office/drawing/2014/main" id="{26D56E20-EC79-5338-CE0C-1C4D1CFF07BF}"/>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859041" y="666580"/>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dirty="0">
                <a:solidFill>
                  <a:srgbClr val="033C5B"/>
                </a:solidFill>
                <a:latin typeface="Arial"/>
                <a:ea typeface="Arial"/>
                <a:cs typeface="Arial"/>
                <a:sym typeface="Arial"/>
              </a:rPr>
              <a:t>Πόροι</a:t>
            </a:r>
            <a:endParaRPr lang="en-US" sz="4000"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654268" y="1511507"/>
            <a:ext cx="7440105" cy="3233001"/>
          </a:xfrm>
          <a:prstGeom prst="rect">
            <a:avLst/>
          </a:prstGeom>
        </p:spPr>
        <p:txBody>
          <a:bodyPr wrap="square" lIns="0" tIns="0" rIns="0" bIns="0" rtlCol="0" anchor="t">
            <a:spAutoFit/>
          </a:bodyPr>
          <a:lstStyle/>
          <a:p>
            <a:pPr marL="457200" marR="0" lvl="0" indent="-457200" algn="l" rtl="0">
              <a:lnSpc>
                <a:spcPct val="140000"/>
              </a:lnSpc>
              <a:spcBef>
                <a:spcPts val="0"/>
              </a:spcBef>
              <a:spcAft>
                <a:spcPts val="0"/>
              </a:spcAft>
              <a:buClr>
                <a:srgbClr val="121212"/>
              </a:buClr>
              <a:buSzPts val="2600"/>
              <a:buFont typeface="Arial"/>
              <a:buChar char="•"/>
            </a:pPr>
            <a:r>
              <a:rPr lang="en-US" sz="14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Moodle </a:t>
            </a:r>
            <a:r>
              <a:rPr lang="en-US" sz="1400" dirty="0">
                <a:solidFill>
                  <a:srgbClr val="121212"/>
                </a:solidFill>
                <a:latin typeface="Arial"/>
                <a:ea typeface="Arial"/>
                <a:cs typeface="Arial"/>
                <a:sym typeface="Arial"/>
              </a:rPr>
              <a:t>- Ένα δωρεάν σύστημα διαχείρισης μάθησης ανοικτού κώδικα (LMS) που επιτρέπει στους εκπαιδευτικούς να δημιουργούν διαδικτυακά μαθήματα. Είναι ιδιαίτερα προσαρμόσιμο και υποστηρίζει μια σειρά δραστηριοτήτων και πόρων για την εκ περιτροπής μάθηση στην τάξη. </a:t>
            </a:r>
            <a:endParaRPr lang="en-US" sz="1100" dirty="0"/>
          </a:p>
          <a:p>
            <a:pPr marL="457200" marR="0" lvl="0" indent="-457200" algn="l" rtl="0">
              <a:lnSpc>
                <a:spcPct val="140000"/>
              </a:lnSpc>
              <a:spcBef>
                <a:spcPts val="0"/>
              </a:spcBef>
              <a:spcAft>
                <a:spcPts val="0"/>
              </a:spcAft>
              <a:buClr>
                <a:srgbClr val="121212"/>
              </a:buClr>
              <a:buSzPts val="2600"/>
              <a:buFont typeface="Arial"/>
              <a:buChar char="•"/>
            </a:pPr>
            <a:r>
              <a:rPr lang="en-US" sz="14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Canvas </a:t>
            </a:r>
            <a:r>
              <a:rPr lang="en-US" sz="1400" dirty="0">
                <a:solidFill>
                  <a:srgbClr val="121212"/>
                </a:solidFill>
                <a:latin typeface="Arial"/>
                <a:ea typeface="Arial"/>
                <a:cs typeface="Arial"/>
                <a:sym typeface="Arial"/>
              </a:rPr>
              <a:t>- Ένα ολοκληρωμένο και ισχυρό σύστημα διαχείρισης μάθησης (LMS) που διευκολύνει ένα ελκυστικό περιβάλλον μάθησης. Το Canvas επιτρέπει στους εκπαιδευτικούς να δημιουργούν προσαρμοσμένα μαθήματα σε ηλεκτρονική μορφή. Είναι γνωστό για την ευκολία χρήσης, την αξιοπιστία και την επεκτασιμότητά του, καθιστώντας το κατάλληλο για αίθουσες διδασκαλίας όλων των μεγεθών. Η πλατφόρμα υποστηρίζει ενσωματώσεις πολυμέσων, φόρουμ συζητήσεων και διάφορους τύπους αξιολόγησης, ευθυγραμμιζόμενη καλά με την προσέγγιση της ανεστραμμένης τάξης, επιτρέποντας στους εκπαιδευτικούς να παρέχουν εκπαιδευτικό περιεχόμενο στο διαδίκτυο και να εμπλέκουν τους μαθητές σε διαδραστικές μαθησιακές δραστηριότητες.</a:t>
            </a:r>
          </a:p>
          <a:p>
            <a:pPr marL="457200" marR="0" lvl="0" indent="-457200" algn="l" rtl="0">
              <a:lnSpc>
                <a:spcPct val="140000"/>
              </a:lnSpc>
              <a:spcBef>
                <a:spcPts val="0"/>
              </a:spcBef>
              <a:spcAft>
                <a:spcPts val="0"/>
              </a:spcAft>
              <a:buClr>
                <a:srgbClr val="121212"/>
              </a:buClr>
              <a:buSzPts val="2600"/>
              <a:buFont typeface="Arial"/>
              <a:buChar char="•"/>
            </a:pPr>
            <a:endParaRPr lang="en-US" sz="1100" dirty="0"/>
          </a:p>
        </p:txBody>
      </p:sp>
      <p:sp>
        <p:nvSpPr>
          <p:cNvPr id="6" name="TextBox 13">
            <a:extLst>
              <a:ext uri="{FF2B5EF4-FFF2-40B4-BE49-F238E27FC236}">
                <a16:creationId xmlns:a16="http://schemas.microsoft.com/office/drawing/2014/main" id="{624C37CA-9B34-B30E-5F75-2EDCA82DD7E0}"/>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031738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859041" y="666580"/>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dirty="0">
                <a:solidFill>
                  <a:srgbClr val="033C5B"/>
                </a:solidFill>
                <a:latin typeface="Arial"/>
                <a:ea typeface="Arial"/>
                <a:cs typeface="Arial"/>
                <a:sym typeface="Arial"/>
              </a:rPr>
              <a:t>Πόροι</a:t>
            </a:r>
            <a:endParaRPr lang="en-US" sz="4000"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585215" y="1531055"/>
            <a:ext cx="8961121" cy="4137864"/>
          </a:xfrm>
          <a:prstGeom prst="rect">
            <a:avLst/>
          </a:prstGeom>
        </p:spPr>
        <p:txBody>
          <a:bodyPr wrap="square" lIns="0" tIns="0" rIns="0" bIns="0" rtlCol="0" anchor="t">
            <a:spAutoFit/>
          </a:bodyPr>
          <a:lstStyle/>
          <a:p>
            <a:pPr marL="457200" marR="0" lvl="0" indent="-457200" algn="l" rtl="0">
              <a:lnSpc>
                <a:spcPct val="140000"/>
              </a:lnSpc>
              <a:spcBef>
                <a:spcPts val="0"/>
              </a:spcBef>
              <a:spcAft>
                <a:spcPts val="0"/>
              </a:spcAft>
              <a:buClr>
                <a:srgbClr val="121212"/>
              </a:buClr>
              <a:buSzPts val="2600"/>
              <a:buFont typeface="Arial"/>
              <a:buChar char="•"/>
            </a:pPr>
            <a:r>
              <a:rPr lang="en-US" sz="1400" u="sng" dirty="0">
                <a:solidFill>
                  <a:srgbClr val="121212"/>
                </a:solidFill>
                <a:latin typeface="Arial"/>
                <a:ea typeface="Arial"/>
                <a:cs typeface="Arial"/>
                <a:sym typeface="Arial"/>
              </a:rPr>
              <a:t>Το Google Classroom </a:t>
            </a:r>
            <a:r>
              <a:rPr lang="en-US" sz="1400" dirty="0">
                <a:solidFill>
                  <a:srgbClr val="121212"/>
                </a:solidFill>
                <a:latin typeface="Arial"/>
                <a:ea typeface="Arial"/>
                <a:cs typeface="Arial"/>
                <a:sym typeface="Arial"/>
              </a:rPr>
              <a:t>είναι μια δωρεάν, διαδικτυακή πλατφόρμα μάθησης που έχει σχεδιαστεί για να απλοποιεί τη διαδικασία δημιουργίας, διανομής και βαθμολόγησης εργασιών. Ενσωματώνεται απρόσκοπτα με άλλα εργαλεία της Google, επιτρέποντας στους εκπαιδευτικούς να μοιράζονται πόρους, να οργανώνουν εργασίες και να επικοινωνούν με τους μαθητές. Η πλατφόρμα έχει σχεδιαστεί για να ενισχύει τη συνεργασία και να βελτιώνει τη ροή εργασιών τόσο σε περιβάλλοντα μάθησης δια ζώσης όσο και σε απομακρυσμένα περιβάλλοντα μάθησης.  </a:t>
            </a:r>
          </a:p>
          <a:p>
            <a:pPr marR="0" lvl="0" algn="l" rtl="0">
              <a:lnSpc>
                <a:spcPct val="140000"/>
              </a:lnSpc>
              <a:spcBef>
                <a:spcPts val="0"/>
              </a:spcBef>
              <a:spcAft>
                <a:spcPts val="0"/>
              </a:spcAft>
              <a:buClr>
                <a:srgbClr val="121212"/>
              </a:buClr>
              <a:buSzPts val="2600"/>
            </a:pPr>
            <a:r>
              <a:rPr lang="en-US" sz="1400" dirty="0">
                <a:solidFill>
                  <a:srgbClr val="121212"/>
                </a:solidFill>
                <a:latin typeface="Arial"/>
                <a:ea typeface="Arial"/>
                <a:cs typeface="Arial"/>
                <a:sym typeface="Arial"/>
                <a:hlinkClick r:id="rId5"/>
              </a:rPr>
              <a:t>https://classroom.google.com/</a:t>
            </a:r>
            <a:endParaRPr lang="en-US" sz="1400" dirty="0">
              <a:solidFill>
                <a:srgbClr val="121212"/>
              </a:solidFill>
              <a:latin typeface="Arial"/>
              <a:ea typeface="Arial"/>
              <a:cs typeface="Arial"/>
              <a:sym typeface="Arial"/>
            </a:endParaRPr>
          </a:p>
          <a:p>
            <a:pPr marR="0" lvl="0" algn="l" rtl="0">
              <a:lnSpc>
                <a:spcPct val="140000"/>
              </a:lnSpc>
              <a:spcBef>
                <a:spcPts val="0"/>
              </a:spcBef>
              <a:spcAft>
                <a:spcPts val="0"/>
              </a:spcAft>
              <a:buClr>
                <a:srgbClr val="121212"/>
              </a:buClr>
              <a:buSzPts val="2600"/>
            </a:pPr>
            <a:endParaRPr lang="en-US" sz="14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US" sz="1400" u="sng" dirty="0">
                <a:solidFill>
                  <a:srgbClr val="121212"/>
                </a:solidFill>
                <a:latin typeface="Arial"/>
                <a:ea typeface="Arial"/>
                <a:cs typeface="Arial"/>
                <a:sym typeface="Arial"/>
              </a:rPr>
              <a:t>Το Zoom </a:t>
            </a:r>
            <a:r>
              <a:rPr lang="en-US" sz="1400" dirty="0">
                <a:solidFill>
                  <a:srgbClr val="121212"/>
                </a:solidFill>
                <a:latin typeface="Arial"/>
                <a:ea typeface="Arial"/>
                <a:cs typeface="Arial"/>
                <a:sym typeface="Arial"/>
              </a:rPr>
              <a:t>είναι μια πλατφόρμα τηλεδιάσκεψης που επιτρέπει σε εκπαιδευτικούς και μαθητές να συνδέονται σε πραγματικό χρόνο για εικονικά μαθήματα, συναντήσεις και διαδικτυακά σεμινάρια. Υποστηρίζει λειτουργίες όπως κοινή χρήση οθόνης, αίθουσες διαλείμματος και ζωντανή ψηφοφορία, οι οποίες ενισχύουν τη διαδραστική μαθησιακή εμπειρία. Το Zoom χρησιμοποιείται ευρέως τόσο για σύγχρονα όσο και για υβριδικά μοντέλα μάθησης, καθιστώντας το μια δημοφιλή επιλογή για την εξ αποστάσεως εκπαίδευση.  </a:t>
            </a:r>
          </a:p>
          <a:p>
            <a:pPr marR="0" lvl="0" algn="l" rtl="0">
              <a:lnSpc>
                <a:spcPct val="140000"/>
              </a:lnSpc>
              <a:spcBef>
                <a:spcPts val="0"/>
              </a:spcBef>
              <a:spcAft>
                <a:spcPts val="0"/>
              </a:spcAft>
              <a:buClr>
                <a:srgbClr val="121212"/>
              </a:buClr>
              <a:buSzPts val="2600"/>
            </a:pPr>
            <a:r>
              <a:rPr lang="en-US" sz="1400" dirty="0">
                <a:solidFill>
                  <a:srgbClr val="121212"/>
                </a:solidFill>
                <a:latin typeface="Arial"/>
                <a:ea typeface="Arial"/>
                <a:cs typeface="Arial"/>
                <a:sym typeface="Arial"/>
                <a:hlinkClick r:id="rId6"/>
              </a:rPr>
              <a:t>https://zoom.us/</a:t>
            </a:r>
            <a:endParaRPr lang="en-US" sz="1400" dirty="0">
              <a:solidFill>
                <a:srgbClr val="121212"/>
              </a:solidFill>
              <a:latin typeface="Arial"/>
              <a:ea typeface="Arial"/>
              <a:cs typeface="Arial"/>
              <a:sym typeface="Arial"/>
            </a:endParaRPr>
          </a:p>
          <a:p>
            <a:pPr marR="0" lvl="0" algn="l" rtl="0">
              <a:lnSpc>
                <a:spcPct val="140000"/>
              </a:lnSpc>
              <a:spcBef>
                <a:spcPts val="0"/>
              </a:spcBef>
              <a:spcAft>
                <a:spcPts val="0"/>
              </a:spcAft>
              <a:buClr>
                <a:srgbClr val="121212"/>
              </a:buClr>
              <a:buSzPts val="2600"/>
            </a:pPr>
            <a:endParaRPr lang="en-US" sz="1400" dirty="0">
              <a:solidFill>
                <a:srgbClr val="121212"/>
              </a:solidFill>
              <a:latin typeface="Arial"/>
              <a:ea typeface="Arial"/>
              <a:cs typeface="Arial"/>
              <a:sym typeface="Arial"/>
            </a:endParaRPr>
          </a:p>
          <a:p>
            <a:pPr marR="0" lvl="0" algn="l" rtl="0">
              <a:lnSpc>
                <a:spcPct val="140000"/>
              </a:lnSpc>
              <a:spcBef>
                <a:spcPts val="0"/>
              </a:spcBef>
              <a:spcAft>
                <a:spcPts val="0"/>
              </a:spcAft>
              <a:buClr>
                <a:srgbClr val="121212"/>
              </a:buClr>
              <a:buSzPts val="2600"/>
            </a:pPr>
            <a:endParaRPr lang="en-US" sz="1400" dirty="0">
              <a:solidFill>
                <a:srgbClr val="121212"/>
              </a:solidFill>
              <a:latin typeface="Arial"/>
              <a:cs typeface="Arial"/>
              <a:sym typeface="Arial"/>
            </a:endParaRPr>
          </a:p>
          <a:p>
            <a:pPr marR="0" lvl="0" algn="l" rtl="0">
              <a:lnSpc>
                <a:spcPct val="140000"/>
              </a:lnSpc>
              <a:spcBef>
                <a:spcPts val="0"/>
              </a:spcBef>
              <a:spcAft>
                <a:spcPts val="0"/>
              </a:spcAft>
              <a:buClr>
                <a:srgbClr val="121212"/>
              </a:buClr>
              <a:buSzPts val="2600"/>
            </a:pPr>
            <a:endParaRPr lang="en-US" sz="1100" dirty="0"/>
          </a:p>
        </p:txBody>
      </p:sp>
      <p:sp>
        <p:nvSpPr>
          <p:cNvPr id="6" name="TextBox 13">
            <a:extLst>
              <a:ext uri="{FF2B5EF4-FFF2-40B4-BE49-F238E27FC236}">
                <a16:creationId xmlns:a16="http://schemas.microsoft.com/office/drawing/2014/main" id="{D16B044B-F648-EFE7-416D-6539CA7B6C30}"/>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41270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342462"/>
            <a:ext cx="9283220"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Τι είναι το Σύστημα Διαχείρισης Μάθησης;</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F6998B92-14D2-BC7A-081F-7150683E7F3E}"/>
              </a:ext>
            </a:extLst>
          </p:cNvPr>
          <p:cNvSpPr/>
          <p:nvPr/>
        </p:nvSpPr>
        <p:spPr>
          <a:xfrm>
            <a:off x="589781" y="2401477"/>
            <a:ext cx="10287000" cy="1924896"/>
          </a:xfrm>
          <a:prstGeom prst="rect">
            <a:avLst/>
          </a:prstGeom>
        </p:spPr>
        <p:txBody>
          <a:bodyPr/>
          <a:lstStyle/>
          <a:p>
            <a:pPr lvl="0" algn="ctr"/>
            <a:r>
              <a:rPr lang="en-GB" i="1" dirty="0"/>
              <a:t>Το σύστημα διαχείρισης μάθησης (LMS), που συχνά ονομάζεται επίσης σύστημα διαχείρισης μαθημάτων ή εικονικό περιβάλλον μάθησης, είναι ένα σύστημα λογισμικού βασισμένο στο διαδίκτυο που βοηθά τους εκπαιδευτικούς να διαχειρίζονται μαθήματα και να παραδίδουν μαθήματα στο διαδίκτυο. Βοηθά στη διαχείριση, την παρακολούθηση και την υποβολή εκθέσεων της μαθησιακής διαδικασίας. Ένα LMS έχει συνήθως τα ακόλουθα συστατικά στοιχεία: δημιουργία περιεχομένου, οργάνωση, παράδοση, αλληλεπιδράσεις υποστήριξης των μαθητών, αξιολόγηση και βαθμολόγηση και διαχείριση της μαθησιακής διαδικασίας.</a:t>
            </a:r>
          </a:p>
          <a:p>
            <a:pPr lvl="0" algn="ctr"/>
            <a:endParaRPr lang="en-GB" i="1" dirty="0"/>
          </a:p>
          <a:p>
            <a:pPr lvl="0" algn="ctr"/>
            <a:r>
              <a:rPr lang="en-GB" i="1" dirty="0">
                <a:hlinkClick r:id="rId5"/>
              </a:rPr>
              <a:t>Ανοικτή και εξ αποστάσεως εκπαίδευση: Διαδικτυακή Ανοικτή Διασύνδεση: Βασικοί όροι και ορισμοί</a:t>
            </a:r>
            <a:endParaRPr lang="en-US" i="1" dirty="0"/>
          </a:p>
        </p:txBody>
      </p:sp>
    </p:spTree>
    <p:extLst>
      <p:ext uri="{BB962C8B-B14F-4D97-AF65-F5344CB8AC3E}">
        <p14:creationId xmlns:p14="http://schemas.microsoft.com/office/powerpoint/2010/main" val="357698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B3588-924A-1CD9-D2E5-64D9C522DEA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F0FFF18-FF40-075C-B0E7-375F5285E00E}"/>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9B3E6B4F-D398-6094-BC1D-2464D66D7FD6}"/>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CFB5D0EE-6489-4B81-936E-5FD62998B5A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74EB9328-FE6F-0D03-4E0E-B9C045212BA5}"/>
              </a:ext>
            </a:extLst>
          </p:cNvPr>
          <p:cNvSpPr txBox="1"/>
          <p:nvPr/>
        </p:nvSpPr>
        <p:spPr>
          <a:xfrm>
            <a:off x="339018" y="342462"/>
            <a:ext cx="9283220"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Κατανόηση των συστημάτων διαχείρισης μάθησης</a:t>
            </a:r>
            <a:endParaRPr lang="en-US" sz="4000" b="1" dirty="0"/>
          </a:p>
        </p:txBody>
      </p:sp>
      <p:grpSp>
        <p:nvGrpSpPr>
          <p:cNvPr id="9" name="Group 9">
            <a:extLst>
              <a:ext uri="{FF2B5EF4-FFF2-40B4-BE49-F238E27FC236}">
                <a16:creationId xmlns:a16="http://schemas.microsoft.com/office/drawing/2014/main" id="{A44498C2-D199-E77C-26F6-B75DE3D24D00}"/>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417FFD5C-7E62-C2E6-5C16-44FD3BF80F2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16E6EE12-6C59-FA8E-E6C2-C91E28E94DA1}"/>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2035D460-7166-49E0-0FEF-9A4C8CCC856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0BDBEA6E-72FC-0D0A-B032-45F70365B92B}"/>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C428A59D-7AF2-A854-785C-5FDBC345B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8B917CA8-C374-5E1D-8DA5-88F0CC257373}"/>
              </a:ext>
            </a:extLst>
          </p:cNvPr>
          <p:cNvGraphicFramePr/>
          <p:nvPr/>
        </p:nvGraphicFramePr>
        <p:xfrm>
          <a:off x="608700" y="1928152"/>
          <a:ext cx="10287000" cy="37720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C4A929A3-4C7F-2DC8-D337-C993D56A502C}"/>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81278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618476" y="441261"/>
            <a:ext cx="8120925"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Ο ρόλος του LMS στην ανεστραμμένη μάθηση</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62F73441-4278-7798-A12C-3A8E29CAF7C7}"/>
              </a:ext>
            </a:extLst>
          </p:cNvPr>
          <p:cNvGraphicFramePr/>
          <p:nvPr>
            <p:extLst>
              <p:ext uri="{D42A27DB-BD31-4B8C-83A1-F6EECF244321}">
                <p14:modId xmlns:p14="http://schemas.microsoft.com/office/powerpoint/2010/main" val="1385815557"/>
              </p:ext>
            </p:extLst>
          </p:nvPr>
        </p:nvGraphicFramePr>
        <p:xfrm>
          <a:off x="1239498" y="2191307"/>
          <a:ext cx="9336011" cy="35466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EA77D243-C75F-ED42-1DC4-3EB3EC02DEA9}"/>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99614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D5023-BC37-567D-62A3-0C8A4A27E52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C6081F5-F855-9E9F-E42C-7BEF1D8A3267}"/>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5BB85E74-7CD2-4BA0-CD9A-2E1C22B034CD}"/>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B8D32773-DD30-785A-A544-0B5341A5435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E35504FE-CD78-41CF-6EFC-56EE4A412967}"/>
              </a:ext>
            </a:extLst>
          </p:cNvPr>
          <p:cNvSpPr txBox="1"/>
          <p:nvPr/>
        </p:nvSpPr>
        <p:spPr>
          <a:xfrm>
            <a:off x="618476" y="441261"/>
            <a:ext cx="8120925" cy="1998496"/>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000" b="1" dirty="0">
                <a:solidFill>
                  <a:srgbClr val="033C5B"/>
                </a:solidFill>
                <a:latin typeface="Arial"/>
                <a:ea typeface="Arial"/>
                <a:cs typeface="Arial"/>
                <a:sym typeface="Arial"/>
              </a:rPr>
              <a:t>Γιατί το LMS είναι το κλειδί για την αν</a:t>
            </a:r>
            <a:r>
              <a:rPr lang="el-GR" sz="4000" b="1" dirty="0" err="1">
                <a:solidFill>
                  <a:srgbClr val="033C5B"/>
                </a:solidFill>
                <a:latin typeface="Arial"/>
                <a:ea typeface="Arial"/>
                <a:cs typeface="Arial"/>
                <a:sym typeface="Arial"/>
              </a:rPr>
              <a:t>εστραμ</a:t>
            </a:r>
            <a:r>
              <a:rPr lang="en-US" sz="4000" b="1" dirty="0" err="1">
                <a:solidFill>
                  <a:srgbClr val="033C5B"/>
                </a:solidFill>
                <a:latin typeface="Arial"/>
                <a:ea typeface="Arial"/>
                <a:cs typeface="Arial"/>
                <a:sym typeface="Arial"/>
              </a:rPr>
              <a:t>μένη</a:t>
            </a:r>
            <a:r>
              <a:rPr lang="en-US" sz="4000" b="1" dirty="0">
                <a:solidFill>
                  <a:srgbClr val="033C5B"/>
                </a:solidFill>
                <a:latin typeface="Arial"/>
                <a:ea typeface="Arial"/>
                <a:cs typeface="Arial"/>
                <a:sym typeface="Arial"/>
              </a:rPr>
              <a:t> διδασκαλία στην ΕΕΚ;</a:t>
            </a:r>
            <a:endParaRPr lang="en-US" sz="3200" b="1" dirty="0"/>
          </a:p>
        </p:txBody>
      </p:sp>
      <p:grpSp>
        <p:nvGrpSpPr>
          <p:cNvPr id="9" name="Group 9">
            <a:extLst>
              <a:ext uri="{FF2B5EF4-FFF2-40B4-BE49-F238E27FC236}">
                <a16:creationId xmlns:a16="http://schemas.microsoft.com/office/drawing/2014/main" id="{3DACD62B-C484-12AD-242F-A863B04AE91F}"/>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D0199728-2046-4D62-1544-23EAF7126272}"/>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A1C6F0BB-DD51-9625-1051-2914B5254EF4}"/>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225EC2B0-0CC1-2A46-7872-E52A77093DB1}"/>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E1A073BF-0B63-E380-6509-0467EE17DB88}"/>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4C2B1280-3BB3-1E31-13F5-1FDDC6E5B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1" name="Diagram 10">
            <a:extLst>
              <a:ext uri="{FF2B5EF4-FFF2-40B4-BE49-F238E27FC236}">
                <a16:creationId xmlns:a16="http://schemas.microsoft.com/office/drawing/2014/main" id="{BFEF0023-B17A-5F72-4B5F-248F9BDB6147}"/>
              </a:ext>
            </a:extLst>
          </p:cNvPr>
          <p:cNvGraphicFramePr/>
          <p:nvPr>
            <p:extLst>
              <p:ext uri="{D42A27DB-BD31-4B8C-83A1-F6EECF244321}">
                <p14:modId xmlns:p14="http://schemas.microsoft.com/office/powerpoint/2010/main" val="882090992"/>
              </p:ext>
            </p:extLst>
          </p:nvPr>
        </p:nvGraphicFramePr>
        <p:xfrm>
          <a:off x="339018" y="1900194"/>
          <a:ext cx="9903570" cy="39405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836FD564-105D-EAAB-7C5D-F15D60ED1FF8}"/>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06444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771333" y="425058"/>
            <a:ext cx="8120925" cy="1625060"/>
          </a:xfrm>
          <a:prstGeom prst="rect">
            <a:avLst/>
          </a:prstGeom>
        </p:spPr>
        <p:txBody>
          <a:bodyPr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Οφέλη του LMS </a:t>
            </a:r>
            <a:r>
              <a:rPr lang="en-US" sz="4800" b="1" dirty="0" err="1">
                <a:solidFill>
                  <a:srgbClr val="033C5B"/>
                </a:solidFill>
                <a:latin typeface="Arial"/>
                <a:ea typeface="Arial"/>
                <a:cs typeface="Arial"/>
                <a:sym typeface="Arial"/>
              </a:rPr>
              <a:t>σε</a:t>
            </a:r>
            <a:r>
              <a:rPr lang="el-GR" sz="4800" b="1" dirty="0">
                <a:solidFill>
                  <a:srgbClr val="033C5B"/>
                </a:solidFill>
                <a:latin typeface="Arial"/>
                <a:ea typeface="Arial"/>
                <a:cs typeface="Arial"/>
                <a:sym typeface="Arial"/>
              </a:rPr>
              <a:t> Ανεστραμμένες Τάξεις</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6212B6A9-CEB2-21B1-A691-2354A91787FD}"/>
              </a:ext>
            </a:extLst>
          </p:cNvPr>
          <p:cNvGraphicFramePr/>
          <p:nvPr>
            <p:extLst>
              <p:ext uri="{D42A27DB-BD31-4B8C-83A1-F6EECF244321}">
                <p14:modId xmlns:p14="http://schemas.microsoft.com/office/powerpoint/2010/main" val="216986538"/>
              </p:ext>
            </p:extLst>
          </p:nvPr>
        </p:nvGraphicFramePr>
        <p:xfrm>
          <a:off x="1219439" y="1856011"/>
          <a:ext cx="8756980" cy="359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22A9BC58-4647-50ED-4399-93F01540DC36}"/>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06736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BBC15-AFDA-576F-8BE1-558266F6B56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7960956-379C-A9FD-6851-BEDB5D5C6F68}"/>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85B3B70C-9B90-3F05-E4F4-CB4D75BAF5E4}"/>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14E17B44-6392-7560-617F-2179C7F807C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942DC17A-045A-1282-A4BD-AAEB60CC1396}"/>
              </a:ext>
            </a:extLst>
          </p:cNvPr>
          <p:cNvSpPr txBox="1"/>
          <p:nvPr/>
        </p:nvSpPr>
        <p:spPr>
          <a:xfrm>
            <a:off x="413252" y="306081"/>
            <a:ext cx="8120925" cy="1321387"/>
          </a:xfrm>
          <a:prstGeom prst="rect">
            <a:avLst/>
          </a:prstGeom>
        </p:spPr>
        <p:txBody>
          <a:bodyPr lIns="0" tIns="0" rIns="0" bIns="0" rtlCol="0" anchor="t">
            <a:spAutoFit/>
          </a:bodyPr>
          <a:lstStyle/>
          <a:p>
            <a:pPr marL="0" marR="0" lvl="0" indent="0" algn="l" rtl="0">
              <a:lnSpc>
                <a:spcPct val="110001"/>
              </a:lnSpc>
              <a:spcBef>
                <a:spcPts val="0"/>
              </a:spcBef>
              <a:spcAft>
                <a:spcPts val="0"/>
              </a:spcAft>
              <a:buNone/>
            </a:pPr>
            <a:r>
              <a:rPr lang="en-GB" sz="4000" b="1" dirty="0">
                <a:solidFill>
                  <a:srgbClr val="033C5B"/>
                </a:solidFill>
                <a:latin typeface="Arial"/>
                <a:ea typeface="Arial"/>
                <a:cs typeface="Arial"/>
                <a:sym typeface="Arial"/>
              </a:rPr>
              <a:t>Βασικά χαρακτηριστικά του LMS για flipped VET Classrooms</a:t>
            </a:r>
            <a:endParaRPr lang="en-US" sz="3200" b="1" dirty="0"/>
          </a:p>
        </p:txBody>
      </p:sp>
      <p:grpSp>
        <p:nvGrpSpPr>
          <p:cNvPr id="9" name="Group 9">
            <a:extLst>
              <a:ext uri="{FF2B5EF4-FFF2-40B4-BE49-F238E27FC236}">
                <a16:creationId xmlns:a16="http://schemas.microsoft.com/office/drawing/2014/main" id="{3C9F3357-0F5B-61BD-E088-97FF22CF871E}"/>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0656D8BE-CD91-7984-38D4-8F1C74FEA249}"/>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8A0C5475-767F-98CC-EE84-E671A4F69790}"/>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F755851-BE3E-1FDA-B424-E4E6B993CBD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8359964F-3AEA-7867-9244-AACFE5FB1381}"/>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6FF1686A-A1AF-9A7D-E944-812EBC165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1" name="Diagram 10">
            <a:extLst>
              <a:ext uri="{FF2B5EF4-FFF2-40B4-BE49-F238E27FC236}">
                <a16:creationId xmlns:a16="http://schemas.microsoft.com/office/drawing/2014/main" id="{D55E44C1-C3D9-2359-ADDE-81932EC75845}"/>
              </a:ext>
            </a:extLst>
          </p:cNvPr>
          <p:cNvGraphicFramePr/>
          <p:nvPr>
            <p:extLst>
              <p:ext uri="{D42A27DB-BD31-4B8C-83A1-F6EECF244321}">
                <p14:modId xmlns:p14="http://schemas.microsoft.com/office/powerpoint/2010/main" val="3505795928"/>
              </p:ext>
            </p:extLst>
          </p:nvPr>
        </p:nvGraphicFramePr>
        <p:xfrm>
          <a:off x="413252" y="1730208"/>
          <a:ext cx="10400242" cy="40487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E5E641CB-719D-ACC9-9498-46F8C6718543}"/>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55210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05904" y="477248"/>
            <a:ext cx="8663321"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Κριτήρια για την επιλογή ενός LMS</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2" name="Diagram 11">
            <a:extLst>
              <a:ext uri="{FF2B5EF4-FFF2-40B4-BE49-F238E27FC236}">
                <a16:creationId xmlns:a16="http://schemas.microsoft.com/office/drawing/2014/main" id="{5229C592-A679-0E9B-3F5C-9268B84B4A28}"/>
              </a:ext>
            </a:extLst>
          </p:cNvPr>
          <p:cNvGraphicFramePr/>
          <p:nvPr>
            <p:extLst>
              <p:ext uri="{D42A27DB-BD31-4B8C-83A1-F6EECF244321}">
                <p14:modId xmlns:p14="http://schemas.microsoft.com/office/powerpoint/2010/main" val="3501917686"/>
              </p:ext>
            </p:extLst>
          </p:nvPr>
        </p:nvGraphicFramePr>
        <p:xfrm>
          <a:off x="631846" y="1967751"/>
          <a:ext cx="9832954" cy="29515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Image result for google classroom">
            <a:extLst>
              <a:ext uri="{FF2B5EF4-FFF2-40B4-BE49-F238E27FC236}">
                <a16:creationId xmlns:a16="http://schemas.microsoft.com/office/drawing/2014/main" id="{C9623ACD-0DEB-8C16-9E50-62FA0F7704B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624" t="14882" r="4745" b="20660"/>
          <a:stretch/>
        </p:blipFill>
        <p:spPr bwMode="auto">
          <a:xfrm>
            <a:off x="3927932" y="4872327"/>
            <a:ext cx="1276871" cy="9361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zoom">
            <a:extLst>
              <a:ext uri="{FF2B5EF4-FFF2-40B4-BE49-F238E27FC236}">
                <a16:creationId xmlns:a16="http://schemas.microsoft.com/office/drawing/2014/main" id="{4DBBE72B-FC08-71F4-FAD7-B24585F7419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6446" t="7789" r="23930" b="6604"/>
          <a:stretch/>
        </p:blipFill>
        <p:spPr bwMode="auto">
          <a:xfrm>
            <a:off x="5643170" y="4973040"/>
            <a:ext cx="831173" cy="814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VAS LMS – Veh-Ev.info">
            <a:extLst>
              <a:ext uri="{FF2B5EF4-FFF2-40B4-BE49-F238E27FC236}">
                <a16:creationId xmlns:a16="http://schemas.microsoft.com/office/drawing/2014/main" id="{3A3A2E5C-7D74-8AE4-68DC-0D9894A32D53}"/>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85799" y="4960242"/>
            <a:ext cx="1030838" cy="8482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odle lms - tewsdad">
            <a:extLst>
              <a:ext uri="{FF2B5EF4-FFF2-40B4-BE49-F238E27FC236}">
                <a16:creationId xmlns:a16="http://schemas.microsoft.com/office/drawing/2014/main" id="{8DF2F664-411D-9E3D-A7B7-8F458373BE7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107071" y="5380225"/>
            <a:ext cx="1586404" cy="3891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3">
            <a:extLst>
              <a:ext uri="{FF2B5EF4-FFF2-40B4-BE49-F238E27FC236}">
                <a16:creationId xmlns:a16="http://schemas.microsoft.com/office/drawing/2014/main" id="{11AA4162-6BD1-6F80-3C0F-8681C336DF31}"/>
              </a:ext>
            </a:extLst>
          </p:cNvPr>
          <p:cNvSpPr txBox="1"/>
          <p:nvPr/>
        </p:nvSpPr>
        <p:spPr>
          <a:xfrm>
            <a:off x="3437847" y="5983233"/>
            <a:ext cx="6818041"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654588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DD35CB7F0243468558279424C321D6" ma:contentTypeVersion="10" ma:contentTypeDescription="Ein neues Dokument erstellen." ma:contentTypeScope="" ma:versionID="f42a5fe264ec004719ebb031efb2fbf8">
  <xsd:schema xmlns:xsd="http://www.w3.org/2001/XMLSchema" xmlns:xs="http://www.w3.org/2001/XMLSchema" xmlns:p="http://schemas.microsoft.com/office/2006/metadata/properties" xmlns:ns3="67969218-ce1f-47b6-91bc-5f0cb9b796e3" targetNamespace="http://schemas.microsoft.com/office/2006/metadata/properties" ma:root="true" ma:fieldsID="27a977c843a9c346403a859cf3a5e274" ns3:_="">
    <xsd:import namespace="67969218-ce1f-47b6-91bc-5f0cb9b796e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9218-ce1f-47b6-91bc-5f0cb9b796e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7969218-ce1f-47b6-91bc-5f0cb9b796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13E35A-9F3E-42FE-8A84-DE16AD1E4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9218-ce1f-47b6-91bc-5f0cb9b79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3EB5FE-2EFF-4B48-9ADE-EC18E5DD493F}">
  <ds:schemaRefs>
    <ds:schemaRef ds:uri="67969218-ce1f-47b6-91bc-5f0cb9b796e3"/>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purl.org/dc/elements/1.1/"/>
    <ds:schemaRef ds:uri="http://www.w3.org/XML/1998/namespace"/>
  </ds:schemaRefs>
</ds:datastoreItem>
</file>

<file path=customXml/itemProps3.xml><?xml version="1.0" encoding="utf-8"?>
<ds:datastoreItem xmlns:ds="http://schemas.openxmlformats.org/officeDocument/2006/customXml" ds:itemID="{65EF4714-9D36-437E-BA7C-06A4630692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3616</Words>
  <Application>Microsoft Office PowerPoint</Application>
  <PresentationFormat>Widescreen</PresentationFormat>
  <Paragraphs>148</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Aptos Display</vt:lpstr>
      <vt:lpstr>Arial</vt:lpstr>
      <vt:lpstr>Arial</vt:lpstr>
      <vt:lpstr>Calibri</vt:lpstr>
      <vt:lpstr>HK Grotesk</vt:lpstr>
      <vt:lpstr>HK Grotesk Bold</vt:lpstr>
      <vt:lpstr>HK Grotesk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Moscato</dc:creator>
  <cp:keywords>, docId:E79385C1A1A99D45920521B9FF16AD73</cp:keywords>
  <cp:lastModifiedBy>Sotiria Tsalamani</cp:lastModifiedBy>
  <cp:revision>6</cp:revision>
  <dcterms:created xsi:type="dcterms:W3CDTF">2024-10-23T14:13:00Z</dcterms:created>
  <dcterms:modified xsi:type="dcterms:W3CDTF">2024-11-09T11:28:38Z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