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65" r:id="rId5"/>
    <p:sldId id="266" r:id="rId6"/>
    <p:sldId id="259" r:id="rId7"/>
    <p:sldId id="268" r:id="rId8"/>
    <p:sldId id="267" r:id="rId9"/>
    <p:sldId id="270" r:id="rId10"/>
    <p:sldId id="261" r:id="rId11"/>
    <p:sldId id="274" r:id="rId12"/>
    <p:sldId id="262" r:id="rId13"/>
    <p:sldId id="276" r:id="rId14"/>
    <p:sldId id="271" r:id="rId15"/>
    <p:sldId id="272" r:id="rId16"/>
    <p:sldId id="273" r:id="rId17"/>
    <p:sldId id="269" r:id="rId18"/>
    <p:sldId id="277" r:id="rId19"/>
    <p:sldId id="263" r:id="rId20"/>
    <p:sldId id="275" r:id="rId21"/>
    <p:sldId id="264" r:id="rId22"/>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4" roundtripDataSignature="AMtx7mjddAe+ACMqcCjwGPXN6EMcrof/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4.svg"/></Relationships>
</file>

<file path=ppt/diagrams/_rels/data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BF6B1-41AA-4683-9F0F-1500260D53F8}"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241D674E-B960-4000-93F5-19A3AF86E94A}">
      <dgm:prSet custT="1"/>
      <dgm:spPr/>
      <dgm:t>
        <a:bodyPr/>
        <a:lstStyle/>
        <a:p>
          <a:pPr>
            <a:lnSpc>
              <a:spcPct val="100000"/>
            </a:lnSpc>
          </a:pPr>
          <a:r>
            <a:rPr lang="en-GB" sz="2400" b="0" i="0" dirty="0" err="1"/>
            <a:t>Δέσμευση</a:t>
          </a:r>
          <a:r>
            <a:rPr lang="en-GB" sz="2400" b="0" i="0" dirty="0"/>
            <a:t> και </a:t>
          </a:r>
          <a:r>
            <a:rPr lang="en-GB" sz="2400" b="0" i="0" dirty="0" err="1"/>
            <a:t>συμμετοχή</a:t>
          </a:r>
          <a:r>
            <a:rPr lang="en-GB" sz="2400" b="0" i="0" dirty="0"/>
            <a:t>: </a:t>
          </a:r>
          <a:r>
            <a:rPr lang="en-GB" sz="2400" b="0" i="0" dirty="0" err="1"/>
            <a:t>Οι</a:t>
          </a:r>
          <a:r>
            <a:rPr lang="en-GB" sz="2400" b="0" i="0" dirty="0"/>
            <a:t> </a:t>
          </a:r>
          <a:r>
            <a:rPr lang="el-GR" sz="2400" b="0" i="0" dirty="0"/>
            <a:t>ανεστραμμένες</a:t>
          </a:r>
          <a:r>
            <a:rPr lang="en-GB" sz="2400" b="0" i="0" dirty="0"/>
            <a:t> </a:t>
          </a:r>
          <a:r>
            <a:rPr lang="en-GB" sz="2400" b="0" i="0" dirty="0" err="1"/>
            <a:t>τάξεις</a:t>
          </a:r>
          <a:r>
            <a:rPr lang="en-GB" sz="2400" b="0" i="0" dirty="0"/>
            <a:t> επ</a:t>
          </a:r>
          <a:r>
            <a:rPr lang="en-GB" sz="2400" b="0" i="0" dirty="0" err="1"/>
            <a:t>ιτρέ</a:t>
          </a:r>
          <a:r>
            <a:rPr lang="en-GB" sz="2400" b="0" i="0" dirty="0"/>
            <a:t>πουν στους μαθητές να προετοιμάζονται ανεξάρτητα, ενισχύοντας την ετοιμότητα για διαδραστικές συνεδρίες.</a:t>
          </a:r>
          <a:endParaRPr lang="en-US" sz="2400" dirty="0"/>
        </a:p>
      </dgm:t>
    </dgm:pt>
    <dgm:pt modelId="{EF92F929-BEC2-4CFA-9B29-0E487BA2D333}" type="parTrans" cxnId="{7687736F-CBDC-4024-9468-75859907FAE3}">
      <dgm:prSet/>
      <dgm:spPr/>
      <dgm:t>
        <a:bodyPr/>
        <a:lstStyle/>
        <a:p>
          <a:endParaRPr lang="en-US" sz="2000"/>
        </a:p>
      </dgm:t>
    </dgm:pt>
    <dgm:pt modelId="{A11B2164-AE3D-46CA-A89E-A3C127347154}" type="sibTrans" cxnId="{7687736F-CBDC-4024-9468-75859907FAE3}">
      <dgm:prSet/>
      <dgm:spPr/>
      <dgm:t>
        <a:bodyPr/>
        <a:lstStyle/>
        <a:p>
          <a:endParaRPr lang="en-US" sz="2000"/>
        </a:p>
      </dgm:t>
    </dgm:pt>
    <dgm:pt modelId="{2A170CDF-CCED-4F1A-8F08-EEC9250D5619}">
      <dgm:prSet custT="1"/>
      <dgm:spPr/>
      <dgm:t>
        <a:bodyPr/>
        <a:lstStyle/>
        <a:p>
          <a:pPr>
            <a:lnSpc>
              <a:spcPct val="100000"/>
            </a:lnSpc>
          </a:pPr>
          <a:r>
            <a:rPr lang="en-GB" sz="2400" b="0" i="0"/>
            <a:t>Εξατομικευμένη μάθηση: Οι μαθητές ελέγχουν το ρυθμό μελέτης πριν από την τάξη, επιτρέποντας περισσότερο χρόνο για πρακτικές εργασίες στην τάξη.</a:t>
          </a:r>
          <a:endParaRPr lang="en-US" sz="2400"/>
        </a:p>
      </dgm:t>
    </dgm:pt>
    <dgm:pt modelId="{02563F21-E24D-47F9-AFD2-C9171CB663D2}" type="parTrans" cxnId="{1CF16376-CB40-424F-9AB5-FEA26234F053}">
      <dgm:prSet/>
      <dgm:spPr/>
      <dgm:t>
        <a:bodyPr/>
        <a:lstStyle/>
        <a:p>
          <a:endParaRPr lang="en-US" sz="2000"/>
        </a:p>
      </dgm:t>
    </dgm:pt>
    <dgm:pt modelId="{03E100EE-F021-40C7-9C9D-3AE8F16163E0}" type="sibTrans" cxnId="{1CF16376-CB40-424F-9AB5-FEA26234F053}">
      <dgm:prSet/>
      <dgm:spPr/>
      <dgm:t>
        <a:bodyPr/>
        <a:lstStyle/>
        <a:p>
          <a:endParaRPr lang="en-US" sz="2000"/>
        </a:p>
      </dgm:t>
    </dgm:pt>
    <dgm:pt modelId="{0EBC551D-BF68-42BC-9A33-F4290B69FF72}">
      <dgm:prSet custT="1"/>
      <dgm:spPr/>
      <dgm:t>
        <a:bodyPr/>
        <a:lstStyle/>
        <a:p>
          <a:pPr>
            <a:lnSpc>
              <a:spcPct val="100000"/>
            </a:lnSpc>
          </a:pPr>
          <a:r>
            <a:rPr lang="en-GB" sz="2400" b="0" i="0"/>
            <a:t>Βελτιωμένα αποτελέσματα: Οι μαθητές βιώνουν την ενεργή μάθηση και την εφαρμογή στον πραγματικό κόσμο, βελτιώνοντας τη διατήρηση των δεξιοτήτων.</a:t>
          </a:r>
          <a:endParaRPr lang="en-US" sz="2400"/>
        </a:p>
      </dgm:t>
    </dgm:pt>
    <dgm:pt modelId="{0918E8CA-2543-451E-A267-E15972D2ACA2}" type="parTrans" cxnId="{8DAAEF5E-48AB-4D69-A103-3CA3CD613C9D}">
      <dgm:prSet/>
      <dgm:spPr/>
      <dgm:t>
        <a:bodyPr/>
        <a:lstStyle/>
        <a:p>
          <a:endParaRPr lang="en-US" sz="2000"/>
        </a:p>
      </dgm:t>
    </dgm:pt>
    <dgm:pt modelId="{1D761ADE-B47D-4D1C-8ACB-6364EE7BFF87}" type="sibTrans" cxnId="{8DAAEF5E-48AB-4D69-A103-3CA3CD613C9D}">
      <dgm:prSet/>
      <dgm:spPr/>
      <dgm:t>
        <a:bodyPr/>
        <a:lstStyle/>
        <a:p>
          <a:endParaRPr lang="en-US" sz="2000"/>
        </a:p>
      </dgm:t>
    </dgm:pt>
    <dgm:pt modelId="{C77A389A-6D61-4561-9A7E-A1D5D94B1BD6}">
      <dgm:prSet custT="1"/>
      <dgm:spPr/>
      <dgm:t>
        <a:bodyPr/>
        <a:lstStyle/>
        <a:p>
          <a:pPr>
            <a:lnSpc>
              <a:spcPct val="100000"/>
            </a:lnSpc>
          </a:pPr>
          <a:r>
            <a:rPr lang="en-GB" sz="2400" b="0" i="0"/>
            <a:t>Ανάπτυξη ήπιων δεξιοτήτων: Η συνεργασία στις ανεστραμμένες τάξεις αναπτύσσει την ομαδικότητα, την επίλυση προβλημάτων και την αυτοκαθοδήγηση.</a:t>
          </a:r>
          <a:endParaRPr lang="en-US" sz="2400"/>
        </a:p>
      </dgm:t>
    </dgm:pt>
    <dgm:pt modelId="{4FCDD682-E85E-438E-BF95-9B88AA74E152}" type="parTrans" cxnId="{4270E985-63E6-4553-9226-4419EC60D6B6}">
      <dgm:prSet/>
      <dgm:spPr/>
      <dgm:t>
        <a:bodyPr/>
        <a:lstStyle/>
        <a:p>
          <a:endParaRPr lang="en-US" sz="2000"/>
        </a:p>
      </dgm:t>
    </dgm:pt>
    <dgm:pt modelId="{9229F9C7-E6EB-4130-AD40-93486B79DCDB}" type="sibTrans" cxnId="{4270E985-63E6-4553-9226-4419EC60D6B6}">
      <dgm:prSet/>
      <dgm:spPr/>
      <dgm:t>
        <a:bodyPr/>
        <a:lstStyle/>
        <a:p>
          <a:endParaRPr lang="en-US" sz="2000"/>
        </a:p>
      </dgm:t>
    </dgm:pt>
    <dgm:pt modelId="{5A49B83A-3F0D-4B70-9F79-FC3AB2429BCA}" type="pres">
      <dgm:prSet presAssocID="{5CEBF6B1-41AA-4683-9F0F-1500260D53F8}" presName="root" presStyleCnt="0">
        <dgm:presLayoutVars>
          <dgm:dir/>
          <dgm:resizeHandles val="exact"/>
        </dgm:presLayoutVars>
      </dgm:prSet>
      <dgm:spPr/>
    </dgm:pt>
    <dgm:pt modelId="{538F02CD-BE90-44C2-94F9-CDB38DDCBB07}" type="pres">
      <dgm:prSet presAssocID="{241D674E-B960-4000-93F5-19A3AF86E94A}" presName="compNode" presStyleCnt="0"/>
      <dgm:spPr/>
    </dgm:pt>
    <dgm:pt modelId="{F0AC7D85-E1FF-4D43-8926-2CAFCCA31D52}" type="pres">
      <dgm:prSet presAssocID="{241D674E-B960-4000-93F5-19A3AF86E94A}" presName="bgRect" presStyleLbl="bgShp" presStyleIdx="0" presStyleCnt="4"/>
      <dgm:spPr/>
    </dgm:pt>
    <dgm:pt modelId="{F748625B-75C2-4796-AF8A-5EE2190C4689}" type="pres">
      <dgm:prSet presAssocID="{241D674E-B960-4000-93F5-19A3AF86E94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ackboard"/>
        </a:ext>
      </dgm:extLst>
    </dgm:pt>
    <dgm:pt modelId="{36E48CF0-306B-4690-A023-25F74B31968F}" type="pres">
      <dgm:prSet presAssocID="{241D674E-B960-4000-93F5-19A3AF86E94A}" presName="spaceRect" presStyleCnt="0"/>
      <dgm:spPr/>
    </dgm:pt>
    <dgm:pt modelId="{9E48E2BB-FCEF-42FE-BC9D-22CFDF64F903}" type="pres">
      <dgm:prSet presAssocID="{241D674E-B960-4000-93F5-19A3AF86E94A}" presName="parTx" presStyleLbl="revTx" presStyleIdx="0" presStyleCnt="4">
        <dgm:presLayoutVars>
          <dgm:chMax val="0"/>
          <dgm:chPref val="0"/>
        </dgm:presLayoutVars>
      </dgm:prSet>
      <dgm:spPr/>
    </dgm:pt>
    <dgm:pt modelId="{6D06BA60-BC55-42BE-A886-064CA7C85EC8}" type="pres">
      <dgm:prSet presAssocID="{A11B2164-AE3D-46CA-A89E-A3C127347154}" presName="sibTrans" presStyleCnt="0"/>
      <dgm:spPr/>
    </dgm:pt>
    <dgm:pt modelId="{F5723F19-C193-4589-8716-1F2D0EFA6871}" type="pres">
      <dgm:prSet presAssocID="{2A170CDF-CCED-4F1A-8F08-EEC9250D5619}" presName="compNode" presStyleCnt="0"/>
      <dgm:spPr/>
    </dgm:pt>
    <dgm:pt modelId="{B75D9FDD-EE1F-42CE-80A0-62D54E333CA8}" type="pres">
      <dgm:prSet presAssocID="{2A170CDF-CCED-4F1A-8F08-EEC9250D5619}" presName="bgRect" presStyleLbl="bgShp" presStyleIdx="1" presStyleCnt="4"/>
      <dgm:spPr/>
    </dgm:pt>
    <dgm:pt modelId="{5165981C-EDBF-4C27-B69A-08A4A5DD5EF4}" type="pres">
      <dgm:prSet presAssocID="{2A170CDF-CCED-4F1A-8F08-EEC9250D56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74FB058D-2488-4D22-A852-F184B558DB7D}" type="pres">
      <dgm:prSet presAssocID="{2A170CDF-CCED-4F1A-8F08-EEC9250D5619}" presName="spaceRect" presStyleCnt="0"/>
      <dgm:spPr/>
    </dgm:pt>
    <dgm:pt modelId="{4BEFD1E5-8F48-479B-964F-7A4972BBE71D}" type="pres">
      <dgm:prSet presAssocID="{2A170CDF-CCED-4F1A-8F08-EEC9250D5619}" presName="parTx" presStyleLbl="revTx" presStyleIdx="1" presStyleCnt="4">
        <dgm:presLayoutVars>
          <dgm:chMax val="0"/>
          <dgm:chPref val="0"/>
        </dgm:presLayoutVars>
      </dgm:prSet>
      <dgm:spPr/>
    </dgm:pt>
    <dgm:pt modelId="{0177843A-F418-4C15-885C-E918129763CB}" type="pres">
      <dgm:prSet presAssocID="{03E100EE-F021-40C7-9C9D-3AE8F16163E0}" presName="sibTrans" presStyleCnt="0"/>
      <dgm:spPr/>
    </dgm:pt>
    <dgm:pt modelId="{97E851FB-D8AC-4BBB-9818-3720DC5A7FB1}" type="pres">
      <dgm:prSet presAssocID="{0EBC551D-BF68-42BC-9A33-F4290B69FF72}" presName="compNode" presStyleCnt="0"/>
      <dgm:spPr/>
    </dgm:pt>
    <dgm:pt modelId="{26666A61-CD11-4260-BBFE-A09818FE39BD}" type="pres">
      <dgm:prSet presAssocID="{0EBC551D-BF68-42BC-9A33-F4290B69FF72}" presName="bgRect" presStyleLbl="bgShp" presStyleIdx="2" presStyleCnt="4"/>
      <dgm:spPr/>
    </dgm:pt>
    <dgm:pt modelId="{C32049FF-BFA7-4DBA-8FC2-46F8F0FDFF42}" type="pres">
      <dgm:prSet presAssocID="{0EBC551D-BF68-42BC-9A33-F4290B69FF7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BC64EFA9-E551-410C-9DE3-AB7236C6D4E5}" type="pres">
      <dgm:prSet presAssocID="{0EBC551D-BF68-42BC-9A33-F4290B69FF72}" presName="spaceRect" presStyleCnt="0"/>
      <dgm:spPr/>
    </dgm:pt>
    <dgm:pt modelId="{3DF6CD08-4105-4383-9073-71848831CAA1}" type="pres">
      <dgm:prSet presAssocID="{0EBC551D-BF68-42BC-9A33-F4290B69FF72}" presName="parTx" presStyleLbl="revTx" presStyleIdx="2" presStyleCnt="4">
        <dgm:presLayoutVars>
          <dgm:chMax val="0"/>
          <dgm:chPref val="0"/>
        </dgm:presLayoutVars>
      </dgm:prSet>
      <dgm:spPr/>
    </dgm:pt>
    <dgm:pt modelId="{76EBFBFA-94B2-4CAC-85F0-524AF1885033}" type="pres">
      <dgm:prSet presAssocID="{1D761ADE-B47D-4D1C-8ACB-6364EE7BFF87}" presName="sibTrans" presStyleCnt="0"/>
      <dgm:spPr/>
    </dgm:pt>
    <dgm:pt modelId="{D3ABD439-81F8-4E9F-B801-A7D3F877348D}" type="pres">
      <dgm:prSet presAssocID="{C77A389A-6D61-4561-9A7E-A1D5D94B1BD6}" presName="compNode" presStyleCnt="0"/>
      <dgm:spPr/>
    </dgm:pt>
    <dgm:pt modelId="{530DC43D-AB15-45E0-9287-D2C40AB1345D}" type="pres">
      <dgm:prSet presAssocID="{C77A389A-6D61-4561-9A7E-A1D5D94B1BD6}" presName="bgRect" presStyleLbl="bgShp" presStyleIdx="3" presStyleCnt="4"/>
      <dgm:spPr/>
    </dgm:pt>
    <dgm:pt modelId="{A9089660-AB41-4FC2-B2F7-C11D0079A3A5}" type="pres">
      <dgm:prSet presAssocID="{C77A389A-6D61-4561-9A7E-A1D5D94B1B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20FEC478-9532-4760-9168-476E8FB2EDA4}" type="pres">
      <dgm:prSet presAssocID="{C77A389A-6D61-4561-9A7E-A1D5D94B1BD6}" presName="spaceRect" presStyleCnt="0"/>
      <dgm:spPr/>
    </dgm:pt>
    <dgm:pt modelId="{2A03825D-ACE1-4935-8AE6-8D940B225579}" type="pres">
      <dgm:prSet presAssocID="{C77A389A-6D61-4561-9A7E-A1D5D94B1BD6}" presName="parTx" presStyleLbl="revTx" presStyleIdx="3" presStyleCnt="4">
        <dgm:presLayoutVars>
          <dgm:chMax val="0"/>
          <dgm:chPref val="0"/>
        </dgm:presLayoutVars>
      </dgm:prSet>
      <dgm:spPr/>
    </dgm:pt>
  </dgm:ptLst>
  <dgm:cxnLst>
    <dgm:cxn modelId="{CFBAAF07-69E3-4AD5-8D11-F0BD5482C30C}" type="presOf" srcId="{5CEBF6B1-41AA-4683-9F0F-1500260D53F8}" destId="{5A49B83A-3F0D-4B70-9F79-FC3AB2429BCA}" srcOrd="0" destOrd="0" presId="urn:microsoft.com/office/officeart/2018/2/layout/IconVerticalSolidList"/>
    <dgm:cxn modelId="{7D3CF91F-EE42-412B-B309-10D364B293D7}" type="presOf" srcId="{C77A389A-6D61-4561-9A7E-A1D5D94B1BD6}" destId="{2A03825D-ACE1-4935-8AE6-8D940B225579}" srcOrd="0" destOrd="0" presId="urn:microsoft.com/office/officeart/2018/2/layout/IconVerticalSolidList"/>
    <dgm:cxn modelId="{8DAAEF5E-48AB-4D69-A103-3CA3CD613C9D}" srcId="{5CEBF6B1-41AA-4683-9F0F-1500260D53F8}" destId="{0EBC551D-BF68-42BC-9A33-F4290B69FF72}" srcOrd="2" destOrd="0" parTransId="{0918E8CA-2543-451E-A267-E15972D2ACA2}" sibTransId="{1D761ADE-B47D-4D1C-8ACB-6364EE7BFF87}"/>
    <dgm:cxn modelId="{8A6BBC49-CE46-489C-8802-8D84D4026CE6}" type="presOf" srcId="{241D674E-B960-4000-93F5-19A3AF86E94A}" destId="{9E48E2BB-FCEF-42FE-BC9D-22CFDF64F903}" srcOrd="0" destOrd="0" presId="urn:microsoft.com/office/officeart/2018/2/layout/IconVerticalSolidList"/>
    <dgm:cxn modelId="{7687736F-CBDC-4024-9468-75859907FAE3}" srcId="{5CEBF6B1-41AA-4683-9F0F-1500260D53F8}" destId="{241D674E-B960-4000-93F5-19A3AF86E94A}" srcOrd="0" destOrd="0" parTransId="{EF92F929-BEC2-4CFA-9B29-0E487BA2D333}" sibTransId="{A11B2164-AE3D-46CA-A89E-A3C127347154}"/>
    <dgm:cxn modelId="{1CF16376-CB40-424F-9AB5-FEA26234F053}" srcId="{5CEBF6B1-41AA-4683-9F0F-1500260D53F8}" destId="{2A170CDF-CCED-4F1A-8F08-EEC9250D5619}" srcOrd="1" destOrd="0" parTransId="{02563F21-E24D-47F9-AFD2-C9171CB663D2}" sibTransId="{03E100EE-F021-40C7-9C9D-3AE8F16163E0}"/>
    <dgm:cxn modelId="{4270E985-63E6-4553-9226-4419EC60D6B6}" srcId="{5CEBF6B1-41AA-4683-9F0F-1500260D53F8}" destId="{C77A389A-6D61-4561-9A7E-A1D5D94B1BD6}" srcOrd="3" destOrd="0" parTransId="{4FCDD682-E85E-438E-BF95-9B88AA74E152}" sibTransId="{9229F9C7-E6EB-4130-AD40-93486B79DCDB}"/>
    <dgm:cxn modelId="{69863AA0-9031-4F72-8F24-557400D6F9A8}" type="presOf" srcId="{2A170CDF-CCED-4F1A-8F08-EEC9250D5619}" destId="{4BEFD1E5-8F48-479B-964F-7A4972BBE71D}" srcOrd="0" destOrd="0" presId="urn:microsoft.com/office/officeart/2018/2/layout/IconVerticalSolidList"/>
    <dgm:cxn modelId="{060C6BCA-1CDD-4E0D-A31B-F597DFE1EB9E}" type="presOf" srcId="{0EBC551D-BF68-42BC-9A33-F4290B69FF72}" destId="{3DF6CD08-4105-4383-9073-71848831CAA1}" srcOrd="0" destOrd="0" presId="urn:microsoft.com/office/officeart/2018/2/layout/IconVerticalSolidList"/>
    <dgm:cxn modelId="{92A6542C-E977-4E79-9189-29653703B239}" type="presParOf" srcId="{5A49B83A-3F0D-4B70-9F79-FC3AB2429BCA}" destId="{538F02CD-BE90-44C2-94F9-CDB38DDCBB07}" srcOrd="0" destOrd="0" presId="urn:microsoft.com/office/officeart/2018/2/layout/IconVerticalSolidList"/>
    <dgm:cxn modelId="{31A4C789-516C-4F6F-8DF4-8BD5A9B709D0}" type="presParOf" srcId="{538F02CD-BE90-44C2-94F9-CDB38DDCBB07}" destId="{F0AC7D85-E1FF-4D43-8926-2CAFCCA31D52}" srcOrd="0" destOrd="0" presId="urn:microsoft.com/office/officeart/2018/2/layout/IconVerticalSolidList"/>
    <dgm:cxn modelId="{EA37B086-C12B-447B-96F5-9DC0A3A10ED7}" type="presParOf" srcId="{538F02CD-BE90-44C2-94F9-CDB38DDCBB07}" destId="{F748625B-75C2-4796-AF8A-5EE2190C4689}" srcOrd="1" destOrd="0" presId="urn:microsoft.com/office/officeart/2018/2/layout/IconVerticalSolidList"/>
    <dgm:cxn modelId="{9938C226-2174-4601-B62E-226A06B15A09}" type="presParOf" srcId="{538F02CD-BE90-44C2-94F9-CDB38DDCBB07}" destId="{36E48CF0-306B-4690-A023-25F74B31968F}" srcOrd="2" destOrd="0" presId="urn:microsoft.com/office/officeart/2018/2/layout/IconVerticalSolidList"/>
    <dgm:cxn modelId="{7F46D8CF-BEB0-4833-A708-A9C10772E213}" type="presParOf" srcId="{538F02CD-BE90-44C2-94F9-CDB38DDCBB07}" destId="{9E48E2BB-FCEF-42FE-BC9D-22CFDF64F903}" srcOrd="3" destOrd="0" presId="urn:microsoft.com/office/officeart/2018/2/layout/IconVerticalSolidList"/>
    <dgm:cxn modelId="{973E1F44-61F3-48E6-B2FA-01A0A68067D7}" type="presParOf" srcId="{5A49B83A-3F0D-4B70-9F79-FC3AB2429BCA}" destId="{6D06BA60-BC55-42BE-A886-064CA7C85EC8}" srcOrd="1" destOrd="0" presId="urn:microsoft.com/office/officeart/2018/2/layout/IconVerticalSolidList"/>
    <dgm:cxn modelId="{E352EA1D-3155-44EC-8A49-8CE5E41386D8}" type="presParOf" srcId="{5A49B83A-3F0D-4B70-9F79-FC3AB2429BCA}" destId="{F5723F19-C193-4589-8716-1F2D0EFA6871}" srcOrd="2" destOrd="0" presId="urn:microsoft.com/office/officeart/2018/2/layout/IconVerticalSolidList"/>
    <dgm:cxn modelId="{0EF72F42-F89F-41A9-9FC1-AF6BACB4DAEF}" type="presParOf" srcId="{F5723F19-C193-4589-8716-1F2D0EFA6871}" destId="{B75D9FDD-EE1F-42CE-80A0-62D54E333CA8}" srcOrd="0" destOrd="0" presId="urn:microsoft.com/office/officeart/2018/2/layout/IconVerticalSolidList"/>
    <dgm:cxn modelId="{8FF61F19-8D99-4D87-945E-CD9C73D0CA44}" type="presParOf" srcId="{F5723F19-C193-4589-8716-1F2D0EFA6871}" destId="{5165981C-EDBF-4C27-B69A-08A4A5DD5EF4}" srcOrd="1" destOrd="0" presId="urn:microsoft.com/office/officeart/2018/2/layout/IconVerticalSolidList"/>
    <dgm:cxn modelId="{1882FA1B-197F-4C16-B98F-14344A5DEFBA}" type="presParOf" srcId="{F5723F19-C193-4589-8716-1F2D0EFA6871}" destId="{74FB058D-2488-4D22-A852-F184B558DB7D}" srcOrd="2" destOrd="0" presId="urn:microsoft.com/office/officeart/2018/2/layout/IconVerticalSolidList"/>
    <dgm:cxn modelId="{BC055511-4326-47CD-AD3A-4C2E1FFD0B54}" type="presParOf" srcId="{F5723F19-C193-4589-8716-1F2D0EFA6871}" destId="{4BEFD1E5-8F48-479B-964F-7A4972BBE71D}" srcOrd="3" destOrd="0" presId="urn:microsoft.com/office/officeart/2018/2/layout/IconVerticalSolidList"/>
    <dgm:cxn modelId="{EB4F4DEF-F3A8-4103-ABF8-21850DE372A3}" type="presParOf" srcId="{5A49B83A-3F0D-4B70-9F79-FC3AB2429BCA}" destId="{0177843A-F418-4C15-885C-E918129763CB}" srcOrd="3" destOrd="0" presId="urn:microsoft.com/office/officeart/2018/2/layout/IconVerticalSolidList"/>
    <dgm:cxn modelId="{2562D88C-1BAF-46BB-BC2C-299309F97A03}" type="presParOf" srcId="{5A49B83A-3F0D-4B70-9F79-FC3AB2429BCA}" destId="{97E851FB-D8AC-4BBB-9818-3720DC5A7FB1}" srcOrd="4" destOrd="0" presId="urn:microsoft.com/office/officeart/2018/2/layout/IconVerticalSolidList"/>
    <dgm:cxn modelId="{AF66C1DA-7E88-424F-B10D-71FA5CC47714}" type="presParOf" srcId="{97E851FB-D8AC-4BBB-9818-3720DC5A7FB1}" destId="{26666A61-CD11-4260-BBFE-A09818FE39BD}" srcOrd="0" destOrd="0" presId="urn:microsoft.com/office/officeart/2018/2/layout/IconVerticalSolidList"/>
    <dgm:cxn modelId="{35BF58E7-C53D-48C2-A7B3-A66FA19C7115}" type="presParOf" srcId="{97E851FB-D8AC-4BBB-9818-3720DC5A7FB1}" destId="{C32049FF-BFA7-4DBA-8FC2-46F8F0FDFF42}" srcOrd="1" destOrd="0" presId="urn:microsoft.com/office/officeart/2018/2/layout/IconVerticalSolidList"/>
    <dgm:cxn modelId="{106A12E5-509F-4E76-9677-7FC3EC7E8CB8}" type="presParOf" srcId="{97E851FB-D8AC-4BBB-9818-3720DC5A7FB1}" destId="{BC64EFA9-E551-410C-9DE3-AB7236C6D4E5}" srcOrd="2" destOrd="0" presId="urn:microsoft.com/office/officeart/2018/2/layout/IconVerticalSolidList"/>
    <dgm:cxn modelId="{79CFD827-CF7C-4A9D-B619-673DF158A602}" type="presParOf" srcId="{97E851FB-D8AC-4BBB-9818-3720DC5A7FB1}" destId="{3DF6CD08-4105-4383-9073-71848831CAA1}" srcOrd="3" destOrd="0" presId="urn:microsoft.com/office/officeart/2018/2/layout/IconVerticalSolidList"/>
    <dgm:cxn modelId="{8972B4F3-8979-4A96-A76B-CCEE05A4481F}" type="presParOf" srcId="{5A49B83A-3F0D-4B70-9F79-FC3AB2429BCA}" destId="{76EBFBFA-94B2-4CAC-85F0-524AF1885033}" srcOrd="5" destOrd="0" presId="urn:microsoft.com/office/officeart/2018/2/layout/IconVerticalSolidList"/>
    <dgm:cxn modelId="{F4053E70-A35A-4BB2-885B-65E8B594D378}" type="presParOf" srcId="{5A49B83A-3F0D-4B70-9F79-FC3AB2429BCA}" destId="{D3ABD439-81F8-4E9F-B801-A7D3F877348D}" srcOrd="6" destOrd="0" presId="urn:microsoft.com/office/officeart/2018/2/layout/IconVerticalSolidList"/>
    <dgm:cxn modelId="{362F658A-DEF9-4D6F-A661-4E7831F357F6}" type="presParOf" srcId="{D3ABD439-81F8-4E9F-B801-A7D3F877348D}" destId="{530DC43D-AB15-45E0-9287-D2C40AB1345D}" srcOrd="0" destOrd="0" presId="urn:microsoft.com/office/officeart/2018/2/layout/IconVerticalSolidList"/>
    <dgm:cxn modelId="{82AC2F51-EBF1-42EA-B201-D01CD1FB75EA}" type="presParOf" srcId="{D3ABD439-81F8-4E9F-B801-A7D3F877348D}" destId="{A9089660-AB41-4FC2-B2F7-C11D0079A3A5}" srcOrd="1" destOrd="0" presId="urn:microsoft.com/office/officeart/2018/2/layout/IconVerticalSolidList"/>
    <dgm:cxn modelId="{7CD02252-2564-4393-8225-BC82CECDEA7F}" type="presParOf" srcId="{D3ABD439-81F8-4E9F-B801-A7D3F877348D}" destId="{20FEC478-9532-4760-9168-476E8FB2EDA4}" srcOrd="2" destOrd="0" presId="urn:microsoft.com/office/officeart/2018/2/layout/IconVerticalSolidList"/>
    <dgm:cxn modelId="{03D92ECA-4A53-4D13-BB0D-B1C4D147ED22}" type="presParOf" srcId="{D3ABD439-81F8-4E9F-B801-A7D3F877348D}" destId="{2A03825D-ACE1-4935-8AE6-8D940B225579}"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687D26-921D-4427-A632-E121651BEE3F}" type="doc">
      <dgm:prSet loTypeId="urn:microsoft.com/office/officeart/2005/8/layout/vProcess5" loCatId="process" qsTypeId="urn:microsoft.com/office/officeart/2005/8/quickstyle/simple1" qsCatId="simple" csTypeId="urn:microsoft.com/office/officeart/2005/8/colors/accent6_1" csCatId="accent6"/>
      <dgm:spPr/>
      <dgm:t>
        <a:bodyPr/>
        <a:lstStyle/>
        <a:p>
          <a:endParaRPr lang="en-US"/>
        </a:p>
      </dgm:t>
    </dgm:pt>
    <dgm:pt modelId="{1310AC9B-422B-4B3D-8029-E8BDB877811A}">
      <dgm:prSet/>
      <dgm:spPr/>
      <dgm:t>
        <a:bodyPr/>
        <a:lstStyle/>
        <a:p>
          <a:r>
            <a:rPr lang="en-GB" b="1" i="0"/>
            <a:t>Πλατφόρμες συνεργασίας: </a:t>
          </a:r>
          <a:r>
            <a:rPr lang="en-GB" b="0" i="0"/>
            <a:t>Χρησιμοποιήστε διαδικτυακές πλατφόρμες όπως το Google Workspace, το Microsoft Teams ή το Slack για να διευκολύνετε την επικοινωνία, την κοινή χρήση αρχείων και τη διαχείριση έργων. Αυτές οι πλατφόρμες επιτρέπουν στους μαθητές να εργάζονται μαζί σύγχρονα ή ασύγχρονα, επιτρέποντας τη συνεχή συνεργασία εκτός της αίθουσας διδασκαλίας.</a:t>
          </a:r>
          <a:endParaRPr lang="en-US"/>
        </a:p>
      </dgm:t>
    </dgm:pt>
    <dgm:pt modelId="{66530B25-BB84-46DC-AD2C-32DDD8A1C1FE}" type="parTrans" cxnId="{4E81993C-00DA-4ED6-A720-0411E2023CEB}">
      <dgm:prSet/>
      <dgm:spPr/>
      <dgm:t>
        <a:bodyPr/>
        <a:lstStyle/>
        <a:p>
          <a:endParaRPr lang="en-US"/>
        </a:p>
      </dgm:t>
    </dgm:pt>
    <dgm:pt modelId="{CCD2CCA0-CEAC-4644-B525-F2ED1CEC829C}" type="sibTrans" cxnId="{4E81993C-00DA-4ED6-A720-0411E2023CEB}">
      <dgm:prSet/>
      <dgm:spPr/>
      <dgm:t>
        <a:bodyPr/>
        <a:lstStyle/>
        <a:p>
          <a:endParaRPr lang="en-US"/>
        </a:p>
      </dgm:t>
    </dgm:pt>
    <dgm:pt modelId="{94692B19-AA1F-4FB9-B29E-E4AC45190D61}">
      <dgm:prSet/>
      <dgm:spPr/>
      <dgm:t>
        <a:bodyPr/>
        <a:lstStyle/>
        <a:p>
          <a:r>
            <a:rPr lang="en-GB" b="1" i="0"/>
            <a:t>Διαδραστικοί πίνακες: </a:t>
          </a:r>
          <a:r>
            <a:rPr lang="en-GB" b="0" i="0"/>
            <a:t>Εργαλεία όπως το Miro ή το Jamboard προσφέρουν έναν κοινόχρηστο χώρο για καταιγισμό ιδεών, διαγράμματα και οργάνωση ιδεών. Είναι ιδιαίτερα αποτελεσματικοί για την οπτικοποίηση εννοιών, τον προγραμματισμό έργων και τη συλλογή ανατροφοδότησης σε πραγματικό χρόνο.</a:t>
          </a:r>
          <a:endParaRPr lang="en-US"/>
        </a:p>
      </dgm:t>
    </dgm:pt>
    <dgm:pt modelId="{6A8EF310-A7B8-4CE7-8295-BE2676E80033}" type="parTrans" cxnId="{93441E9A-27C8-4BB9-9760-2568002A0437}">
      <dgm:prSet/>
      <dgm:spPr/>
      <dgm:t>
        <a:bodyPr/>
        <a:lstStyle/>
        <a:p>
          <a:endParaRPr lang="en-US"/>
        </a:p>
      </dgm:t>
    </dgm:pt>
    <dgm:pt modelId="{9D535D33-0D69-4BF7-9693-0851167015EF}" type="sibTrans" cxnId="{93441E9A-27C8-4BB9-9760-2568002A0437}">
      <dgm:prSet/>
      <dgm:spPr/>
      <dgm:t>
        <a:bodyPr/>
        <a:lstStyle/>
        <a:p>
          <a:endParaRPr lang="en-US"/>
        </a:p>
      </dgm:t>
    </dgm:pt>
    <dgm:pt modelId="{E0DCB078-ACF7-43B7-A0D8-DDAD10ED0689}">
      <dgm:prSet/>
      <dgm:spPr/>
      <dgm:t>
        <a:bodyPr/>
        <a:lstStyle/>
        <a:p>
          <a:r>
            <a:rPr lang="en-GB" b="1" i="0"/>
            <a:t>Συστήματα αξιολόγησης από ομοτίμους: </a:t>
          </a:r>
          <a:r>
            <a:rPr lang="en-GB" b="0" i="0"/>
            <a:t>Εφαρμόστε συστήματα ανατροφοδότησης από ομότιμους, όπως το Turnitin PeerMark ή άλλα εργαλεία αξιολόγησης από ομότιμους. Αυτά τα συστήματα ενθαρρύνουν τους φοιτητές να κριτικάρουν εποικοδομητικά ο ένας την εργασία του άλλου, καλλιεργώντας μια κουλτούρα συνεχούς βελτίωσης και αμοιβαίας υποστήριξης.</a:t>
          </a:r>
          <a:endParaRPr lang="en-US"/>
        </a:p>
      </dgm:t>
    </dgm:pt>
    <dgm:pt modelId="{17C4CBBA-AFFE-444D-88D3-4DEE18C3531F}" type="parTrans" cxnId="{B8F3772B-6740-4C76-8D2E-452566A3A43E}">
      <dgm:prSet/>
      <dgm:spPr/>
      <dgm:t>
        <a:bodyPr/>
        <a:lstStyle/>
        <a:p>
          <a:endParaRPr lang="en-US"/>
        </a:p>
      </dgm:t>
    </dgm:pt>
    <dgm:pt modelId="{3661FDFD-D66F-4D85-8592-BF1DA6FA82E4}" type="sibTrans" cxnId="{B8F3772B-6740-4C76-8D2E-452566A3A43E}">
      <dgm:prSet/>
      <dgm:spPr/>
      <dgm:t>
        <a:bodyPr/>
        <a:lstStyle/>
        <a:p>
          <a:endParaRPr lang="en-US"/>
        </a:p>
      </dgm:t>
    </dgm:pt>
    <dgm:pt modelId="{A1AE83A7-061B-4C4B-B392-9A399F08828D}">
      <dgm:prSet/>
      <dgm:spPr/>
      <dgm:t>
        <a:bodyPr/>
        <a:lstStyle/>
        <a:p>
          <a:r>
            <a:rPr lang="en-GB" b="1" i="0"/>
            <a:t>Εργαλεία διαχείρισης έργων: </a:t>
          </a:r>
          <a:r>
            <a:rPr lang="en-GB" b="0" i="0"/>
            <a:t>Ενθαρρύνετε τη χρήση λογισμικού διαχείρισης έργων όπως το Trello ή το Asana για να βοηθήσετε τις ομάδες μαθητών να σχεδιάσουν, να εκτελέσουν και να παρακολουθήσουν τα συνεργατικά τους έργα. Αυτά τα εργαλεία μπορούν να βοηθήσουν στη διατήρηση της πορείας των έργων και να διασφαλίσουν ότι όλα τα μέλη συμβάλλουν ισότιμα.</a:t>
          </a:r>
          <a:endParaRPr lang="en-US"/>
        </a:p>
      </dgm:t>
    </dgm:pt>
    <dgm:pt modelId="{33F29E29-4651-4365-A77B-3D9067DC3BC3}" type="parTrans" cxnId="{C60407A0-393A-43F4-8A92-D279DAE0FD40}">
      <dgm:prSet/>
      <dgm:spPr/>
      <dgm:t>
        <a:bodyPr/>
        <a:lstStyle/>
        <a:p>
          <a:endParaRPr lang="en-US"/>
        </a:p>
      </dgm:t>
    </dgm:pt>
    <dgm:pt modelId="{2943C764-237A-4AA3-A047-070B1A4EEE3C}" type="sibTrans" cxnId="{C60407A0-393A-43F4-8A92-D279DAE0FD40}">
      <dgm:prSet/>
      <dgm:spPr/>
      <dgm:t>
        <a:bodyPr/>
        <a:lstStyle/>
        <a:p>
          <a:endParaRPr lang="en-US"/>
        </a:p>
      </dgm:t>
    </dgm:pt>
    <dgm:pt modelId="{11AA4575-5486-4A69-AFBE-F54CB61F8B66}" type="pres">
      <dgm:prSet presAssocID="{23687D26-921D-4427-A632-E121651BEE3F}" presName="outerComposite" presStyleCnt="0">
        <dgm:presLayoutVars>
          <dgm:chMax val="5"/>
          <dgm:dir/>
          <dgm:resizeHandles val="exact"/>
        </dgm:presLayoutVars>
      </dgm:prSet>
      <dgm:spPr/>
    </dgm:pt>
    <dgm:pt modelId="{EEB361FF-0C8D-48B8-A03F-612ABA764D1C}" type="pres">
      <dgm:prSet presAssocID="{23687D26-921D-4427-A632-E121651BEE3F}" presName="dummyMaxCanvas" presStyleCnt="0">
        <dgm:presLayoutVars/>
      </dgm:prSet>
      <dgm:spPr/>
    </dgm:pt>
    <dgm:pt modelId="{42C2E4FE-764C-4548-AED9-F572901E6090}" type="pres">
      <dgm:prSet presAssocID="{23687D26-921D-4427-A632-E121651BEE3F}" presName="FourNodes_1" presStyleLbl="node1" presStyleIdx="0" presStyleCnt="4">
        <dgm:presLayoutVars>
          <dgm:bulletEnabled val="1"/>
        </dgm:presLayoutVars>
      </dgm:prSet>
      <dgm:spPr/>
    </dgm:pt>
    <dgm:pt modelId="{5A021564-7012-4E36-A009-D111B8154CC4}" type="pres">
      <dgm:prSet presAssocID="{23687D26-921D-4427-A632-E121651BEE3F}" presName="FourNodes_2" presStyleLbl="node1" presStyleIdx="1" presStyleCnt="4">
        <dgm:presLayoutVars>
          <dgm:bulletEnabled val="1"/>
        </dgm:presLayoutVars>
      </dgm:prSet>
      <dgm:spPr/>
    </dgm:pt>
    <dgm:pt modelId="{4A74D16B-4D50-4B4E-8BD5-ED550365B2E3}" type="pres">
      <dgm:prSet presAssocID="{23687D26-921D-4427-A632-E121651BEE3F}" presName="FourNodes_3" presStyleLbl="node1" presStyleIdx="2" presStyleCnt="4">
        <dgm:presLayoutVars>
          <dgm:bulletEnabled val="1"/>
        </dgm:presLayoutVars>
      </dgm:prSet>
      <dgm:spPr/>
    </dgm:pt>
    <dgm:pt modelId="{B0E84FAC-86AC-405E-8410-44777F0786BE}" type="pres">
      <dgm:prSet presAssocID="{23687D26-921D-4427-A632-E121651BEE3F}" presName="FourNodes_4" presStyleLbl="node1" presStyleIdx="3" presStyleCnt="4">
        <dgm:presLayoutVars>
          <dgm:bulletEnabled val="1"/>
        </dgm:presLayoutVars>
      </dgm:prSet>
      <dgm:spPr/>
    </dgm:pt>
    <dgm:pt modelId="{29A42266-46DC-4059-9E9C-CC058B25242C}" type="pres">
      <dgm:prSet presAssocID="{23687D26-921D-4427-A632-E121651BEE3F}" presName="FourConn_1-2" presStyleLbl="fgAccFollowNode1" presStyleIdx="0" presStyleCnt="3">
        <dgm:presLayoutVars>
          <dgm:bulletEnabled val="1"/>
        </dgm:presLayoutVars>
      </dgm:prSet>
      <dgm:spPr/>
    </dgm:pt>
    <dgm:pt modelId="{5C0EA184-E999-42BB-A2F6-FF4DA100E86A}" type="pres">
      <dgm:prSet presAssocID="{23687D26-921D-4427-A632-E121651BEE3F}" presName="FourConn_2-3" presStyleLbl="fgAccFollowNode1" presStyleIdx="1" presStyleCnt="3">
        <dgm:presLayoutVars>
          <dgm:bulletEnabled val="1"/>
        </dgm:presLayoutVars>
      </dgm:prSet>
      <dgm:spPr/>
    </dgm:pt>
    <dgm:pt modelId="{AB6572B2-E2F2-41C7-9796-6FCCECCC15B7}" type="pres">
      <dgm:prSet presAssocID="{23687D26-921D-4427-A632-E121651BEE3F}" presName="FourConn_3-4" presStyleLbl="fgAccFollowNode1" presStyleIdx="2" presStyleCnt="3">
        <dgm:presLayoutVars>
          <dgm:bulletEnabled val="1"/>
        </dgm:presLayoutVars>
      </dgm:prSet>
      <dgm:spPr/>
    </dgm:pt>
    <dgm:pt modelId="{D83BC153-A426-4E7D-B4E0-3110C8F8C243}" type="pres">
      <dgm:prSet presAssocID="{23687D26-921D-4427-A632-E121651BEE3F}" presName="FourNodes_1_text" presStyleLbl="node1" presStyleIdx="3" presStyleCnt="4">
        <dgm:presLayoutVars>
          <dgm:bulletEnabled val="1"/>
        </dgm:presLayoutVars>
      </dgm:prSet>
      <dgm:spPr/>
    </dgm:pt>
    <dgm:pt modelId="{28302AFD-C79A-46B6-B6D2-09BBF4CF96EC}" type="pres">
      <dgm:prSet presAssocID="{23687D26-921D-4427-A632-E121651BEE3F}" presName="FourNodes_2_text" presStyleLbl="node1" presStyleIdx="3" presStyleCnt="4">
        <dgm:presLayoutVars>
          <dgm:bulletEnabled val="1"/>
        </dgm:presLayoutVars>
      </dgm:prSet>
      <dgm:spPr/>
    </dgm:pt>
    <dgm:pt modelId="{BA22A293-5440-40FF-A8A2-69EDF686DA0E}" type="pres">
      <dgm:prSet presAssocID="{23687D26-921D-4427-A632-E121651BEE3F}" presName="FourNodes_3_text" presStyleLbl="node1" presStyleIdx="3" presStyleCnt="4">
        <dgm:presLayoutVars>
          <dgm:bulletEnabled val="1"/>
        </dgm:presLayoutVars>
      </dgm:prSet>
      <dgm:spPr/>
    </dgm:pt>
    <dgm:pt modelId="{A80962ED-C40C-4F73-90C5-9D9C571DB812}" type="pres">
      <dgm:prSet presAssocID="{23687D26-921D-4427-A632-E121651BEE3F}" presName="FourNodes_4_text" presStyleLbl="node1" presStyleIdx="3" presStyleCnt="4">
        <dgm:presLayoutVars>
          <dgm:bulletEnabled val="1"/>
        </dgm:presLayoutVars>
      </dgm:prSet>
      <dgm:spPr/>
    </dgm:pt>
  </dgm:ptLst>
  <dgm:cxnLst>
    <dgm:cxn modelId="{44853F23-7E58-4EE4-B42A-9C6070438D35}" type="presOf" srcId="{9D535D33-0D69-4BF7-9693-0851167015EF}" destId="{5C0EA184-E999-42BB-A2F6-FF4DA100E86A}" srcOrd="0" destOrd="0" presId="urn:microsoft.com/office/officeart/2005/8/layout/vProcess5"/>
    <dgm:cxn modelId="{D7DDC628-E093-40F5-934C-3FF1864F19D0}" type="presOf" srcId="{1310AC9B-422B-4B3D-8029-E8BDB877811A}" destId="{D83BC153-A426-4E7D-B4E0-3110C8F8C243}" srcOrd="1" destOrd="0" presId="urn:microsoft.com/office/officeart/2005/8/layout/vProcess5"/>
    <dgm:cxn modelId="{B8F3772B-6740-4C76-8D2E-452566A3A43E}" srcId="{23687D26-921D-4427-A632-E121651BEE3F}" destId="{E0DCB078-ACF7-43B7-A0D8-DDAD10ED0689}" srcOrd="2" destOrd="0" parTransId="{17C4CBBA-AFFE-444D-88D3-4DEE18C3531F}" sibTransId="{3661FDFD-D66F-4D85-8592-BF1DA6FA82E4}"/>
    <dgm:cxn modelId="{BA00D22C-1CEC-46A2-957D-6EE61E4B64F7}" type="presOf" srcId="{94692B19-AA1F-4FB9-B29E-E4AC45190D61}" destId="{28302AFD-C79A-46B6-B6D2-09BBF4CF96EC}" srcOrd="1" destOrd="0" presId="urn:microsoft.com/office/officeart/2005/8/layout/vProcess5"/>
    <dgm:cxn modelId="{4E81993C-00DA-4ED6-A720-0411E2023CEB}" srcId="{23687D26-921D-4427-A632-E121651BEE3F}" destId="{1310AC9B-422B-4B3D-8029-E8BDB877811A}" srcOrd="0" destOrd="0" parTransId="{66530B25-BB84-46DC-AD2C-32DDD8A1C1FE}" sibTransId="{CCD2CCA0-CEAC-4644-B525-F2ED1CEC829C}"/>
    <dgm:cxn modelId="{E20A065C-2EC0-4014-BD79-5B20AEF7B6DA}" type="presOf" srcId="{E0DCB078-ACF7-43B7-A0D8-DDAD10ED0689}" destId="{BA22A293-5440-40FF-A8A2-69EDF686DA0E}" srcOrd="1" destOrd="0" presId="urn:microsoft.com/office/officeart/2005/8/layout/vProcess5"/>
    <dgm:cxn modelId="{D23D6F51-9895-499E-99BA-972757571387}" type="presOf" srcId="{A1AE83A7-061B-4C4B-B392-9A399F08828D}" destId="{A80962ED-C40C-4F73-90C5-9D9C571DB812}" srcOrd="1" destOrd="0" presId="urn:microsoft.com/office/officeart/2005/8/layout/vProcess5"/>
    <dgm:cxn modelId="{A0D7EF82-43BA-4CDD-86D5-220C69247D0B}" type="presOf" srcId="{1310AC9B-422B-4B3D-8029-E8BDB877811A}" destId="{42C2E4FE-764C-4548-AED9-F572901E6090}" srcOrd="0" destOrd="0" presId="urn:microsoft.com/office/officeart/2005/8/layout/vProcess5"/>
    <dgm:cxn modelId="{65C9CA89-3F8C-4D8F-B22E-4E7540D8D667}" type="presOf" srcId="{3661FDFD-D66F-4D85-8592-BF1DA6FA82E4}" destId="{AB6572B2-E2F2-41C7-9796-6FCCECCC15B7}" srcOrd="0" destOrd="0" presId="urn:microsoft.com/office/officeart/2005/8/layout/vProcess5"/>
    <dgm:cxn modelId="{93441E9A-27C8-4BB9-9760-2568002A0437}" srcId="{23687D26-921D-4427-A632-E121651BEE3F}" destId="{94692B19-AA1F-4FB9-B29E-E4AC45190D61}" srcOrd="1" destOrd="0" parTransId="{6A8EF310-A7B8-4CE7-8295-BE2676E80033}" sibTransId="{9D535D33-0D69-4BF7-9693-0851167015EF}"/>
    <dgm:cxn modelId="{CDB9D49E-99A5-47C4-BD78-6898AE028817}" type="presOf" srcId="{A1AE83A7-061B-4C4B-B392-9A399F08828D}" destId="{B0E84FAC-86AC-405E-8410-44777F0786BE}" srcOrd="0" destOrd="0" presId="urn:microsoft.com/office/officeart/2005/8/layout/vProcess5"/>
    <dgm:cxn modelId="{C60407A0-393A-43F4-8A92-D279DAE0FD40}" srcId="{23687D26-921D-4427-A632-E121651BEE3F}" destId="{A1AE83A7-061B-4C4B-B392-9A399F08828D}" srcOrd="3" destOrd="0" parTransId="{33F29E29-4651-4365-A77B-3D9067DC3BC3}" sibTransId="{2943C764-237A-4AA3-A047-070B1A4EEE3C}"/>
    <dgm:cxn modelId="{EC668BA3-40F1-4062-BECB-5797783259A1}" type="presOf" srcId="{CCD2CCA0-CEAC-4644-B525-F2ED1CEC829C}" destId="{29A42266-46DC-4059-9E9C-CC058B25242C}" srcOrd="0" destOrd="0" presId="urn:microsoft.com/office/officeart/2005/8/layout/vProcess5"/>
    <dgm:cxn modelId="{069CD6C5-3DF7-415F-8649-46A6B7E60790}" type="presOf" srcId="{94692B19-AA1F-4FB9-B29E-E4AC45190D61}" destId="{5A021564-7012-4E36-A009-D111B8154CC4}" srcOrd="0" destOrd="0" presId="urn:microsoft.com/office/officeart/2005/8/layout/vProcess5"/>
    <dgm:cxn modelId="{C7262CE5-276D-422D-A43D-6CEECD01D4EA}" type="presOf" srcId="{23687D26-921D-4427-A632-E121651BEE3F}" destId="{11AA4575-5486-4A69-AFBE-F54CB61F8B66}" srcOrd="0" destOrd="0" presId="urn:microsoft.com/office/officeart/2005/8/layout/vProcess5"/>
    <dgm:cxn modelId="{304AA1E9-6604-49A6-B591-68045571D2C2}" type="presOf" srcId="{E0DCB078-ACF7-43B7-A0D8-DDAD10ED0689}" destId="{4A74D16B-4D50-4B4E-8BD5-ED550365B2E3}" srcOrd="0" destOrd="0" presId="urn:microsoft.com/office/officeart/2005/8/layout/vProcess5"/>
    <dgm:cxn modelId="{62BDB7BC-5BDB-43C8-B003-043603575AFD}" type="presParOf" srcId="{11AA4575-5486-4A69-AFBE-F54CB61F8B66}" destId="{EEB361FF-0C8D-48B8-A03F-612ABA764D1C}" srcOrd="0" destOrd="0" presId="urn:microsoft.com/office/officeart/2005/8/layout/vProcess5"/>
    <dgm:cxn modelId="{D04E6E9D-3423-4967-B00B-0040385471FB}" type="presParOf" srcId="{11AA4575-5486-4A69-AFBE-F54CB61F8B66}" destId="{42C2E4FE-764C-4548-AED9-F572901E6090}" srcOrd="1" destOrd="0" presId="urn:microsoft.com/office/officeart/2005/8/layout/vProcess5"/>
    <dgm:cxn modelId="{F2BCE349-5F7E-40D5-BA64-49FB9630B7E6}" type="presParOf" srcId="{11AA4575-5486-4A69-AFBE-F54CB61F8B66}" destId="{5A021564-7012-4E36-A009-D111B8154CC4}" srcOrd="2" destOrd="0" presId="urn:microsoft.com/office/officeart/2005/8/layout/vProcess5"/>
    <dgm:cxn modelId="{2C86B4BE-C1AD-4129-85E5-339A6C0885A4}" type="presParOf" srcId="{11AA4575-5486-4A69-AFBE-F54CB61F8B66}" destId="{4A74D16B-4D50-4B4E-8BD5-ED550365B2E3}" srcOrd="3" destOrd="0" presId="urn:microsoft.com/office/officeart/2005/8/layout/vProcess5"/>
    <dgm:cxn modelId="{ABDCBB83-03FC-4506-A791-A9E42488BB19}" type="presParOf" srcId="{11AA4575-5486-4A69-AFBE-F54CB61F8B66}" destId="{B0E84FAC-86AC-405E-8410-44777F0786BE}" srcOrd="4" destOrd="0" presId="urn:microsoft.com/office/officeart/2005/8/layout/vProcess5"/>
    <dgm:cxn modelId="{44FEE0A9-7B67-42D0-A0F8-ADEC45A5BD61}" type="presParOf" srcId="{11AA4575-5486-4A69-AFBE-F54CB61F8B66}" destId="{29A42266-46DC-4059-9E9C-CC058B25242C}" srcOrd="5" destOrd="0" presId="urn:microsoft.com/office/officeart/2005/8/layout/vProcess5"/>
    <dgm:cxn modelId="{922FB6EF-2273-4EB1-84F6-D20D01C8CC80}" type="presParOf" srcId="{11AA4575-5486-4A69-AFBE-F54CB61F8B66}" destId="{5C0EA184-E999-42BB-A2F6-FF4DA100E86A}" srcOrd="6" destOrd="0" presId="urn:microsoft.com/office/officeart/2005/8/layout/vProcess5"/>
    <dgm:cxn modelId="{E9BCBDFA-B74A-489C-8560-17C70C8F85F8}" type="presParOf" srcId="{11AA4575-5486-4A69-AFBE-F54CB61F8B66}" destId="{AB6572B2-E2F2-41C7-9796-6FCCECCC15B7}" srcOrd="7" destOrd="0" presId="urn:microsoft.com/office/officeart/2005/8/layout/vProcess5"/>
    <dgm:cxn modelId="{EECC6968-8405-4290-A209-596DD749AB07}" type="presParOf" srcId="{11AA4575-5486-4A69-AFBE-F54CB61F8B66}" destId="{D83BC153-A426-4E7D-B4E0-3110C8F8C243}" srcOrd="8" destOrd="0" presId="urn:microsoft.com/office/officeart/2005/8/layout/vProcess5"/>
    <dgm:cxn modelId="{355F4D60-9A70-4AF1-977F-D266CFD67589}" type="presParOf" srcId="{11AA4575-5486-4A69-AFBE-F54CB61F8B66}" destId="{28302AFD-C79A-46B6-B6D2-09BBF4CF96EC}" srcOrd="9" destOrd="0" presId="urn:microsoft.com/office/officeart/2005/8/layout/vProcess5"/>
    <dgm:cxn modelId="{20CAC68B-4C74-4B6C-9042-977F979C9C4B}" type="presParOf" srcId="{11AA4575-5486-4A69-AFBE-F54CB61F8B66}" destId="{BA22A293-5440-40FF-A8A2-69EDF686DA0E}" srcOrd="10" destOrd="0" presId="urn:microsoft.com/office/officeart/2005/8/layout/vProcess5"/>
    <dgm:cxn modelId="{DCEE7A00-9445-415F-93D6-1F5E2B455488}" type="presParOf" srcId="{11AA4575-5486-4A69-AFBE-F54CB61F8B66}" destId="{A80962ED-C40C-4F73-90C5-9D9C571DB812}"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D56F25-076D-42E8-8E86-E0DC1A16629A}"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DF02768D-408B-439D-AFC8-ABE85FB4ECD6}">
      <dgm:prSet custT="1"/>
      <dgm:spPr/>
      <dgm:t>
        <a:bodyPr/>
        <a:lstStyle/>
        <a:p>
          <a:pPr>
            <a:lnSpc>
              <a:spcPct val="100000"/>
            </a:lnSpc>
          </a:pPr>
          <a:r>
            <a:rPr lang="en-GB" sz="2400" b="1" i="0" dirty="0"/>
            <a:t>Φόρουμ συζητήσεων και ιστολόγια: </a:t>
          </a:r>
          <a:r>
            <a:rPr lang="en-GB" sz="2400" b="0" i="0" dirty="0"/>
            <a:t>Τα διαδικτυακά φόρουμ συζητήσεων (π.χ. Piazza, Moodle forums) και οι πλατφόρμες ιστολογίων μπορούν να ενθαρρύνουν τη στοχαστική σκέψη και να παρέχουν ευκαιρίες στους μαθητές να εκφράσουν και να μοιραστούν τις ιδέες τους. Προσφέρουν επίσης έναν τρόπο για τους πιο ήσυχους μαθητές να συνεισφέρουν τις ιδέες τους.</a:t>
          </a:r>
          <a:endParaRPr lang="en-US" sz="2400" dirty="0"/>
        </a:p>
      </dgm:t>
    </dgm:pt>
    <dgm:pt modelId="{AAF7B3BB-6123-4EE8-9ACD-DFCF06CBC825}" type="parTrans" cxnId="{FAAA8B79-BB2B-4A15-9E0C-A4CC0D9554B2}">
      <dgm:prSet/>
      <dgm:spPr/>
      <dgm:t>
        <a:bodyPr/>
        <a:lstStyle/>
        <a:p>
          <a:endParaRPr lang="en-US" sz="1600"/>
        </a:p>
      </dgm:t>
    </dgm:pt>
    <dgm:pt modelId="{96D86868-FCC5-4010-BC02-B5E5C2659E5B}" type="sibTrans" cxnId="{FAAA8B79-BB2B-4A15-9E0C-A4CC0D9554B2}">
      <dgm:prSet/>
      <dgm:spPr/>
      <dgm:t>
        <a:bodyPr/>
        <a:lstStyle/>
        <a:p>
          <a:endParaRPr lang="en-US" sz="1600"/>
        </a:p>
      </dgm:t>
    </dgm:pt>
    <dgm:pt modelId="{0DF6448F-59D4-454B-992E-D4525DDC15D9}">
      <dgm:prSet custT="1"/>
      <dgm:spPr/>
      <dgm:t>
        <a:bodyPr/>
        <a:lstStyle/>
        <a:p>
          <a:pPr>
            <a:lnSpc>
              <a:spcPct val="100000"/>
            </a:lnSpc>
          </a:pPr>
          <a:r>
            <a:rPr lang="en-GB" sz="2400" b="1" i="0"/>
            <a:t>Εργαλεία τηλεδιάσκεψης: </a:t>
          </a:r>
          <a:r>
            <a:rPr lang="en-GB" sz="2400" b="0" i="0"/>
            <a:t>Αξιοποιήστε εργαλεία τηλεδιάσκεψης όπως το Zoom ή το Google Meet για ζωντανές συζητήσεις, ομαδικές συναντήσεις και εικονικές ώρες γραφείου. Αυτά τα εργαλεία βοηθούν στη διατήρηση μιας προσωπικής σύνδεσης και διευκολύνουν τη συνεργασία και τη συζήτηση σε πραγματικό χρόνο.</a:t>
          </a:r>
          <a:endParaRPr lang="en-US" sz="2400"/>
        </a:p>
      </dgm:t>
    </dgm:pt>
    <dgm:pt modelId="{DFB57A1D-CCF1-436C-AF32-DF3AAAB152EA}" type="parTrans" cxnId="{059E95F0-7B85-4064-827E-389162D54E9D}">
      <dgm:prSet/>
      <dgm:spPr/>
      <dgm:t>
        <a:bodyPr/>
        <a:lstStyle/>
        <a:p>
          <a:endParaRPr lang="en-US" sz="1600"/>
        </a:p>
      </dgm:t>
    </dgm:pt>
    <dgm:pt modelId="{B3AA1826-4BB5-480A-8017-6C03BB729164}" type="sibTrans" cxnId="{059E95F0-7B85-4064-827E-389162D54E9D}">
      <dgm:prSet/>
      <dgm:spPr/>
      <dgm:t>
        <a:bodyPr/>
        <a:lstStyle/>
        <a:p>
          <a:endParaRPr lang="en-US" sz="1600"/>
        </a:p>
      </dgm:t>
    </dgm:pt>
    <dgm:pt modelId="{C92845C9-8B1D-43BF-BBDC-9033D2F9748E}">
      <dgm:prSet custT="1"/>
      <dgm:spPr/>
      <dgm:t>
        <a:bodyPr/>
        <a:lstStyle/>
        <a:p>
          <a:pPr>
            <a:lnSpc>
              <a:spcPct val="100000"/>
            </a:lnSpc>
          </a:pPr>
          <a:r>
            <a:rPr lang="en-GB" sz="2400" b="1" i="0"/>
            <a:t>Αναθέσεις ρόλων: </a:t>
          </a:r>
          <a:r>
            <a:rPr lang="en-GB" sz="2400" b="0" i="0"/>
            <a:t>Η ανάθεση συγκεκριμένων ρόλων στο πλαίσιο των ομαδικών εργασιών (π.χ. ερευνητής, παρουσιαστής, συντονιστής) μπορεί να βοηθήσει στην ομοιόμορφη κατανομή των καθηκόντων, να διασφαλίσει τη λογοδοσία και να δώσει στους μαθητές μια σαφή αίσθηση της συνεισφοράς τους στην ομαδική προσπάθεια.</a:t>
          </a:r>
          <a:endParaRPr lang="en-US" sz="2400"/>
        </a:p>
      </dgm:t>
    </dgm:pt>
    <dgm:pt modelId="{D1B48A19-72AE-4CAC-84A8-3675D58B8268}" type="parTrans" cxnId="{6A867ADE-E482-4F72-A405-10005B30F79D}">
      <dgm:prSet/>
      <dgm:spPr/>
      <dgm:t>
        <a:bodyPr/>
        <a:lstStyle/>
        <a:p>
          <a:endParaRPr lang="en-US" sz="1600"/>
        </a:p>
      </dgm:t>
    </dgm:pt>
    <dgm:pt modelId="{4FE30DA1-AA85-4EF6-ABA9-5938216E4A4A}" type="sibTrans" cxnId="{6A867ADE-E482-4F72-A405-10005B30F79D}">
      <dgm:prSet/>
      <dgm:spPr/>
      <dgm:t>
        <a:bodyPr/>
        <a:lstStyle/>
        <a:p>
          <a:endParaRPr lang="en-US" sz="1600"/>
        </a:p>
      </dgm:t>
    </dgm:pt>
    <dgm:pt modelId="{031AC99C-D783-42DB-B9AA-771E46B25813}" type="pres">
      <dgm:prSet presAssocID="{61D56F25-076D-42E8-8E86-E0DC1A16629A}" presName="root" presStyleCnt="0">
        <dgm:presLayoutVars>
          <dgm:dir/>
          <dgm:resizeHandles val="exact"/>
        </dgm:presLayoutVars>
      </dgm:prSet>
      <dgm:spPr/>
    </dgm:pt>
    <dgm:pt modelId="{C8F30313-F019-4EAA-8983-E23FD4DD7306}" type="pres">
      <dgm:prSet presAssocID="{DF02768D-408B-439D-AFC8-ABE85FB4ECD6}" presName="compNode" presStyleCnt="0"/>
      <dgm:spPr/>
    </dgm:pt>
    <dgm:pt modelId="{1808D82C-5C45-4D42-A1C0-42695028C1F9}" type="pres">
      <dgm:prSet presAssocID="{DF02768D-408B-439D-AFC8-ABE85FB4ECD6}" presName="bgRect" presStyleLbl="bgShp" presStyleIdx="0" presStyleCnt="3"/>
      <dgm:spPr/>
    </dgm:pt>
    <dgm:pt modelId="{6A55B010-71DC-4D9E-A220-094D53BA6F10}" type="pres">
      <dgm:prSet presAssocID="{DF02768D-408B-439D-AFC8-ABE85FB4EC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B334624F-E408-4659-89B8-1841CECECE38}" type="pres">
      <dgm:prSet presAssocID="{DF02768D-408B-439D-AFC8-ABE85FB4ECD6}" presName="spaceRect" presStyleCnt="0"/>
      <dgm:spPr/>
    </dgm:pt>
    <dgm:pt modelId="{F65966D2-B74D-40CE-91D5-05BB8D1AB768}" type="pres">
      <dgm:prSet presAssocID="{DF02768D-408B-439D-AFC8-ABE85FB4ECD6}" presName="parTx" presStyleLbl="revTx" presStyleIdx="0" presStyleCnt="3">
        <dgm:presLayoutVars>
          <dgm:chMax val="0"/>
          <dgm:chPref val="0"/>
        </dgm:presLayoutVars>
      </dgm:prSet>
      <dgm:spPr/>
    </dgm:pt>
    <dgm:pt modelId="{BA0D5DF3-DCAC-41C5-8C6A-B30D5C5E7228}" type="pres">
      <dgm:prSet presAssocID="{96D86868-FCC5-4010-BC02-B5E5C2659E5B}" presName="sibTrans" presStyleCnt="0"/>
      <dgm:spPr/>
    </dgm:pt>
    <dgm:pt modelId="{C4B8D91E-8249-4154-B99E-B410F3C94DD7}" type="pres">
      <dgm:prSet presAssocID="{0DF6448F-59D4-454B-992E-D4525DDC15D9}" presName="compNode" presStyleCnt="0"/>
      <dgm:spPr/>
    </dgm:pt>
    <dgm:pt modelId="{4A852D4E-2256-421F-A155-A95594DB8E01}" type="pres">
      <dgm:prSet presAssocID="{0DF6448F-59D4-454B-992E-D4525DDC15D9}" presName="bgRect" presStyleLbl="bgShp" presStyleIdx="1" presStyleCnt="3"/>
      <dgm:spPr/>
    </dgm:pt>
    <dgm:pt modelId="{1E0495E7-D752-4090-90AD-7D7CD1014C8F}" type="pres">
      <dgm:prSet presAssocID="{0DF6448F-59D4-454B-992E-D4525DDC15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b cam"/>
        </a:ext>
      </dgm:extLst>
    </dgm:pt>
    <dgm:pt modelId="{581C4A97-63F3-43B2-A2F8-2A6DBB9500DD}" type="pres">
      <dgm:prSet presAssocID="{0DF6448F-59D4-454B-992E-D4525DDC15D9}" presName="spaceRect" presStyleCnt="0"/>
      <dgm:spPr/>
    </dgm:pt>
    <dgm:pt modelId="{56843575-7FB8-4EB8-A7AC-E5552B8219D1}" type="pres">
      <dgm:prSet presAssocID="{0DF6448F-59D4-454B-992E-D4525DDC15D9}" presName="parTx" presStyleLbl="revTx" presStyleIdx="1" presStyleCnt="3">
        <dgm:presLayoutVars>
          <dgm:chMax val="0"/>
          <dgm:chPref val="0"/>
        </dgm:presLayoutVars>
      </dgm:prSet>
      <dgm:spPr/>
    </dgm:pt>
    <dgm:pt modelId="{89D10484-7F06-41AF-8A61-A2B11D8368BC}" type="pres">
      <dgm:prSet presAssocID="{B3AA1826-4BB5-480A-8017-6C03BB729164}" presName="sibTrans" presStyleCnt="0"/>
      <dgm:spPr/>
    </dgm:pt>
    <dgm:pt modelId="{FDB66D22-3AE0-4683-B7A0-F11B11A8776D}" type="pres">
      <dgm:prSet presAssocID="{C92845C9-8B1D-43BF-BBDC-9033D2F9748E}" presName="compNode" presStyleCnt="0"/>
      <dgm:spPr/>
    </dgm:pt>
    <dgm:pt modelId="{11AFCCD4-F542-4526-9678-90D56FE2904A}" type="pres">
      <dgm:prSet presAssocID="{C92845C9-8B1D-43BF-BBDC-9033D2F9748E}" presName="bgRect" presStyleLbl="bgShp" presStyleIdx="2" presStyleCnt="3"/>
      <dgm:spPr/>
    </dgm:pt>
    <dgm:pt modelId="{766166B7-46CB-4761-B19D-C156228C1C9B}" type="pres">
      <dgm:prSet presAssocID="{C92845C9-8B1D-43BF-BBDC-9033D2F974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F6DA5626-8833-46B0-9FAA-1CF351D0ADE1}" type="pres">
      <dgm:prSet presAssocID="{C92845C9-8B1D-43BF-BBDC-9033D2F9748E}" presName="spaceRect" presStyleCnt="0"/>
      <dgm:spPr/>
    </dgm:pt>
    <dgm:pt modelId="{FD91219F-D8F9-4665-A7B1-D559211A2833}" type="pres">
      <dgm:prSet presAssocID="{C92845C9-8B1D-43BF-BBDC-9033D2F9748E}" presName="parTx" presStyleLbl="revTx" presStyleIdx="2" presStyleCnt="3">
        <dgm:presLayoutVars>
          <dgm:chMax val="0"/>
          <dgm:chPref val="0"/>
        </dgm:presLayoutVars>
      </dgm:prSet>
      <dgm:spPr/>
    </dgm:pt>
  </dgm:ptLst>
  <dgm:cxnLst>
    <dgm:cxn modelId="{B3CBDD14-62E0-4CB3-9E26-59B42554EC5D}" type="presOf" srcId="{DF02768D-408B-439D-AFC8-ABE85FB4ECD6}" destId="{F65966D2-B74D-40CE-91D5-05BB8D1AB768}" srcOrd="0" destOrd="0" presId="urn:microsoft.com/office/officeart/2018/2/layout/IconVerticalSolidList"/>
    <dgm:cxn modelId="{73F75566-5D4B-4620-831B-AE891A700490}" type="presOf" srcId="{61D56F25-076D-42E8-8E86-E0DC1A16629A}" destId="{031AC99C-D783-42DB-B9AA-771E46B25813}" srcOrd="0" destOrd="0" presId="urn:microsoft.com/office/officeart/2018/2/layout/IconVerticalSolidList"/>
    <dgm:cxn modelId="{B01CD050-8463-4237-A36A-E686B148A61A}" type="presOf" srcId="{0DF6448F-59D4-454B-992E-D4525DDC15D9}" destId="{56843575-7FB8-4EB8-A7AC-E5552B8219D1}" srcOrd="0" destOrd="0" presId="urn:microsoft.com/office/officeart/2018/2/layout/IconVerticalSolidList"/>
    <dgm:cxn modelId="{FAAA8B79-BB2B-4A15-9E0C-A4CC0D9554B2}" srcId="{61D56F25-076D-42E8-8E86-E0DC1A16629A}" destId="{DF02768D-408B-439D-AFC8-ABE85FB4ECD6}" srcOrd="0" destOrd="0" parTransId="{AAF7B3BB-6123-4EE8-9ACD-DFCF06CBC825}" sibTransId="{96D86868-FCC5-4010-BC02-B5E5C2659E5B}"/>
    <dgm:cxn modelId="{4426A595-2F0C-46AF-B409-2DE9B22148AF}" type="presOf" srcId="{C92845C9-8B1D-43BF-BBDC-9033D2F9748E}" destId="{FD91219F-D8F9-4665-A7B1-D559211A2833}" srcOrd="0" destOrd="0" presId="urn:microsoft.com/office/officeart/2018/2/layout/IconVerticalSolidList"/>
    <dgm:cxn modelId="{6A867ADE-E482-4F72-A405-10005B30F79D}" srcId="{61D56F25-076D-42E8-8E86-E0DC1A16629A}" destId="{C92845C9-8B1D-43BF-BBDC-9033D2F9748E}" srcOrd="2" destOrd="0" parTransId="{D1B48A19-72AE-4CAC-84A8-3675D58B8268}" sibTransId="{4FE30DA1-AA85-4EF6-ABA9-5938216E4A4A}"/>
    <dgm:cxn modelId="{059E95F0-7B85-4064-827E-389162D54E9D}" srcId="{61D56F25-076D-42E8-8E86-E0DC1A16629A}" destId="{0DF6448F-59D4-454B-992E-D4525DDC15D9}" srcOrd="1" destOrd="0" parTransId="{DFB57A1D-CCF1-436C-AF32-DF3AAAB152EA}" sibTransId="{B3AA1826-4BB5-480A-8017-6C03BB729164}"/>
    <dgm:cxn modelId="{AA983377-EA61-41C7-AADB-4B08A3549BFC}" type="presParOf" srcId="{031AC99C-D783-42DB-B9AA-771E46B25813}" destId="{C8F30313-F019-4EAA-8983-E23FD4DD7306}" srcOrd="0" destOrd="0" presId="urn:microsoft.com/office/officeart/2018/2/layout/IconVerticalSolidList"/>
    <dgm:cxn modelId="{26BEDBFD-1F71-4460-B6C3-2573C7325AD6}" type="presParOf" srcId="{C8F30313-F019-4EAA-8983-E23FD4DD7306}" destId="{1808D82C-5C45-4D42-A1C0-42695028C1F9}" srcOrd="0" destOrd="0" presId="urn:microsoft.com/office/officeart/2018/2/layout/IconVerticalSolidList"/>
    <dgm:cxn modelId="{AF7CCC49-DD78-4C0A-B00E-426309A47425}" type="presParOf" srcId="{C8F30313-F019-4EAA-8983-E23FD4DD7306}" destId="{6A55B010-71DC-4D9E-A220-094D53BA6F10}" srcOrd="1" destOrd="0" presId="urn:microsoft.com/office/officeart/2018/2/layout/IconVerticalSolidList"/>
    <dgm:cxn modelId="{7BDB9D72-F03D-47FE-8CD3-4B03C5F04A6C}" type="presParOf" srcId="{C8F30313-F019-4EAA-8983-E23FD4DD7306}" destId="{B334624F-E408-4659-89B8-1841CECECE38}" srcOrd="2" destOrd="0" presId="urn:microsoft.com/office/officeart/2018/2/layout/IconVerticalSolidList"/>
    <dgm:cxn modelId="{6C6AE30B-89C3-47A8-BB86-00ABE0D6C6D1}" type="presParOf" srcId="{C8F30313-F019-4EAA-8983-E23FD4DD7306}" destId="{F65966D2-B74D-40CE-91D5-05BB8D1AB768}" srcOrd="3" destOrd="0" presId="urn:microsoft.com/office/officeart/2018/2/layout/IconVerticalSolidList"/>
    <dgm:cxn modelId="{06AC4639-A59B-453F-B197-36855D027451}" type="presParOf" srcId="{031AC99C-D783-42DB-B9AA-771E46B25813}" destId="{BA0D5DF3-DCAC-41C5-8C6A-B30D5C5E7228}" srcOrd="1" destOrd="0" presId="urn:microsoft.com/office/officeart/2018/2/layout/IconVerticalSolidList"/>
    <dgm:cxn modelId="{87F21D53-205B-4521-8EA1-51C336877340}" type="presParOf" srcId="{031AC99C-D783-42DB-B9AA-771E46B25813}" destId="{C4B8D91E-8249-4154-B99E-B410F3C94DD7}" srcOrd="2" destOrd="0" presId="urn:microsoft.com/office/officeart/2018/2/layout/IconVerticalSolidList"/>
    <dgm:cxn modelId="{61958D3F-CA11-4E6B-9307-818FDCD9E1C2}" type="presParOf" srcId="{C4B8D91E-8249-4154-B99E-B410F3C94DD7}" destId="{4A852D4E-2256-421F-A155-A95594DB8E01}" srcOrd="0" destOrd="0" presId="urn:microsoft.com/office/officeart/2018/2/layout/IconVerticalSolidList"/>
    <dgm:cxn modelId="{0201A58F-5ECF-4873-9DD6-9F1D44B22D0B}" type="presParOf" srcId="{C4B8D91E-8249-4154-B99E-B410F3C94DD7}" destId="{1E0495E7-D752-4090-90AD-7D7CD1014C8F}" srcOrd="1" destOrd="0" presId="urn:microsoft.com/office/officeart/2018/2/layout/IconVerticalSolidList"/>
    <dgm:cxn modelId="{C985391F-68C8-4266-B50E-7D77906C7924}" type="presParOf" srcId="{C4B8D91E-8249-4154-B99E-B410F3C94DD7}" destId="{581C4A97-63F3-43B2-A2F8-2A6DBB9500DD}" srcOrd="2" destOrd="0" presId="urn:microsoft.com/office/officeart/2018/2/layout/IconVerticalSolidList"/>
    <dgm:cxn modelId="{AFC96419-7757-4690-8C03-9CEA0C296FF9}" type="presParOf" srcId="{C4B8D91E-8249-4154-B99E-B410F3C94DD7}" destId="{56843575-7FB8-4EB8-A7AC-E5552B8219D1}" srcOrd="3" destOrd="0" presId="urn:microsoft.com/office/officeart/2018/2/layout/IconVerticalSolidList"/>
    <dgm:cxn modelId="{729C77B8-E213-4294-94C2-B31AA955D6C5}" type="presParOf" srcId="{031AC99C-D783-42DB-B9AA-771E46B25813}" destId="{89D10484-7F06-41AF-8A61-A2B11D8368BC}" srcOrd="3" destOrd="0" presId="urn:microsoft.com/office/officeart/2018/2/layout/IconVerticalSolidList"/>
    <dgm:cxn modelId="{5510787E-D6C3-4364-A45C-BB8F02990EA9}" type="presParOf" srcId="{031AC99C-D783-42DB-B9AA-771E46B25813}" destId="{FDB66D22-3AE0-4683-B7A0-F11B11A8776D}" srcOrd="4" destOrd="0" presId="urn:microsoft.com/office/officeart/2018/2/layout/IconVerticalSolidList"/>
    <dgm:cxn modelId="{E5423DFC-948B-4EA9-98FA-C5D9BCF6F040}" type="presParOf" srcId="{FDB66D22-3AE0-4683-B7A0-F11B11A8776D}" destId="{11AFCCD4-F542-4526-9678-90D56FE2904A}" srcOrd="0" destOrd="0" presId="urn:microsoft.com/office/officeart/2018/2/layout/IconVerticalSolidList"/>
    <dgm:cxn modelId="{6E4581D5-459D-4BE7-A626-98EEDEC0D2BC}" type="presParOf" srcId="{FDB66D22-3AE0-4683-B7A0-F11B11A8776D}" destId="{766166B7-46CB-4761-B19D-C156228C1C9B}" srcOrd="1" destOrd="0" presId="urn:microsoft.com/office/officeart/2018/2/layout/IconVerticalSolidList"/>
    <dgm:cxn modelId="{7054F3DC-06B3-4BE8-BE98-F4831AF6BC41}" type="presParOf" srcId="{FDB66D22-3AE0-4683-B7A0-F11B11A8776D}" destId="{F6DA5626-8833-46B0-9FAA-1CF351D0ADE1}" srcOrd="2" destOrd="0" presId="urn:microsoft.com/office/officeart/2018/2/layout/IconVerticalSolidList"/>
    <dgm:cxn modelId="{5FE1C805-9488-49F0-9AC3-8D235879A24E}" type="presParOf" srcId="{FDB66D22-3AE0-4683-B7A0-F11B11A8776D}" destId="{FD91219F-D8F9-4665-A7B1-D559211A2833}"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A062C3-29F6-4435-92FA-2428CBB01E8F}" type="doc">
      <dgm:prSet loTypeId="urn:microsoft.com/office/officeart/2018/5/layout/IconCircleLabelList" loCatId="icon" qsTypeId="urn:microsoft.com/office/officeart/2005/8/quickstyle/simple1" qsCatId="simple" csTypeId="urn:microsoft.com/office/officeart/2005/8/colors/accent6_2" csCatId="accent6" phldr="1"/>
      <dgm:spPr/>
      <dgm:t>
        <a:bodyPr/>
        <a:lstStyle/>
        <a:p>
          <a:endParaRPr lang="en-US"/>
        </a:p>
      </dgm:t>
    </dgm:pt>
    <dgm:pt modelId="{0E3F1ABD-3E77-481B-AE13-2ED78BDF9FE6}">
      <dgm:prSet custT="1"/>
      <dgm:spPr/>
      <dgm:t>
        <a:bodyPr/>
        <a:lstStyle/>
        <a:p>
          <a:pPr>
            <a:lnSpc>
              <a:spcPct val="100000"/>
            </a:lnSpc>
            <a:defRPr cap="all"/>
          </a:pPr>
          <a:r>
            <a:rPr lang="en-GB" sz="1400" b="1" i="0"/>
            <a:t>Συμβάσεις συνεργασίας: </a:t>
          </a:r>
          <a:r>
            <a:rPr lang="en-GB" sz="1400" b="0" i="0"/>
            <a:t>Δημιουργήστε συμβόλαια συνεργασίας κατά την έναρξη των ομαδικών έργων. Αυτές οι συμφωνίες μπορούν να περιγράφουν τις προσδοκίες, τους ρόλους, τις προθεσμίες και τις στρατηγικές επίλυσης συγκρούσεων, παρέχοντας ένα σαφές πλαίσιο για αποτελεσματική ομαδική εργασία.</a:t>
          </a:r>
          <a:endParaRPr lang="en-US" sz="1400"/>
        </a:p>
      </dgm:t>
    </dgm:pt>
    <dgm:pt modelId="{487EA1BD-1138-4181-9656-D86C76CC9A58}" type="parTrans" cxnId="{4DFF2D4F-E2D9-40F5-88DB-B1B1A6FAE9EE}">
      <dgm:prSet/>
      <dgm:spPr/>
      <dgm:t>
        <a:bodyPr/>
        <a:lstStyle/>
        <a:p>
          <a:endParaRPr lang="en-US" sz="2400"/>
        </a:p>
      </dgm:t>
    </dgm:pt>
    <dgm:pt modelId="{40B36EAD-C598-47B5-9624-B0614C6439EB}" type="sibTrans" cxnId="{4DFF2D4F-E2D9-40F5-88DB-B1B1A6FAE9EE}">
      <dgm:prSet/>
      <dgm:spPr/>
      <dgm:t>
        <a:bodyPr/>
        <a:lstStyle/>
        <a:p>
          <a:endParaRPr lang="en-US" sz="2400"/>
        </a:p>
      </dgm:t>
    </dgm:pt>
    <dgm:pt modelId="{0BEAB091-F62A-4BEA-AF59-DBF7AADD928D}">
      <dgm:prSet custT="1"/>
      <dgm:spPr/>
      <dgm:t>
        <a:bodyPr/>
        <a:lstStyle/>
        <a:p>
          <a:pPr>
            <a:lnSpc>
              <a:spcPct val="100000"/>
            </a:lnSpc>
            <a:defRPr cap="all"/>
          </a:pPr>
          <a:r>
            <a:rPr lang="en-GB" sz="1400" b="1" i="0"/>
            <a:t>Βρόχοι ανάδρασης: </a:t>
          </a:r>
          <a:r>
            <a:rPr lang="en-GB" sz="1400" b="0" i="0"/>
            <a:t>Καθιέρωση τακτικών βρόχων ανατροφοδότησης με τη χρήση ερευνών, αναστοχασμών ή ελέγχων για την παρακολούθηση της υγείας της συνεργατικής διαδικασίας. Αυτό μπορεί να βοηθήσει στον έγκαιρο εντοπισμό προβλημάτων και στην προσαρμογή των στρατηγικών ανάλογα με τις ανάγκες.</a:t>
          </a:r>
          <a:endParaRPr lang="en-US" sz="1400"/>
        </a:p>
      </dgm:t>
    </dgm:pt>
    <dgm:pt modelId="{7E4E688F-1503-4794-8B3C-F59F1CBB3A00}" type="parTrans" cxnId="{8D30DC05-D114-482E-8433-B7619FB92B7F}">
      <dgm:prSet/>
      <dgm:spPr/>
      <dgm:t>
        <a:bodyPr/>
        <a:lstStyle/>
        <a:p>
          <a:endParaRPr lang="en-US" sz="2400"/>
        </a:p>
      </dgm:t>
    </dgm:pt>
    <dgm:pt modelId="{FE069631-479F-4F40-A55E-F37A7060846C}" type="sibTrans" cxnId="{8D30DC05-D114-482E-8433-B7619FB92B7F}">
      <dgm:prSet/>
      <dgm:spPr/>
      <dgm:t>
        <a:bodyPr/>
        <a:lstStyle/>
        <a:p>
          <a:endParaRPr lang="en-US" sz="2400"/>
        </a:p>
      </dgm:t>
    </dgm:pt>
    <dgm:pt modelId="{AFE8344C-4B78-40FD-954B-7AADCED59DFA}">
      <dgm:prSet custT="1"/>
      <dgm:spPr/>
      <dgm:t>
        <a:bodyPr/>
        <a:lstStyle/>
        <a:p>
          <a:pPr>
            <a:lnSpc>
              <a:spcPct val="100000"/>
            </a:lnSpc>
            <a:defRPr cap="all"/>
          </a:pPr>
          <a:r>
            <a:rPr lang="en-GB" sz="1400" b="1" i="0"/>
            <a:t>Εκπαιδευτικές συνεδρίες: </a:t>
          </a:r>
          <a:r>
            <a:rPr lang="en-GB" sz="1400" b="0" i="0"/>
            <a:t>Προσφέρετε εργαστήρια ή σεμινάρια για την αποτελεσματική επικοινωνία, την επίλυση συγκρούσεων και τα εργαλεία συνεργασίας. Η εκπαίδευση των μαθητών σε αυτές τις βασικές δεξιότητες μπορεί να βελτιώσει την ποιότητα των ομαδικών αλληλεπιδράσεων και των αποτελεσμάτων.</a:t>
          </a:r>
          <a:endParaRPr lang="en-US" sz="1400"/>
        </a:p>
      </dgm:t>
    </dgm:pt>
    <dgm:pt modelId="{C36EABC4-24DE-4B87-9671-CAFB05CBAE41}" type="parTrans" cxnId="{C2D21E02-1414-4ECA-B825-722FA9E86294}">
      <dgm:prSet/>
      <dgm:spPr/>
      <dgm:t>
        <a:bodyPr/>
        <a:lstStyle/>
        <a:p>
          <a:endParaRPr lang="en-US" sz="2400"/>
        </a:p>
      </dgm:t>
    </dgm:pt>
    <dgm:pt modelId="{778F2988-A28B-4464-9002-C3CB527094D5}" type="sibTrans" cxnId="{C2D21E02-1414-4ECA-B825-722FA9E86294}">
      <dgm:prSet/>
      <dgm:spPr/>
      <dgm:t>
        <a:bodyPr/>
        <a:lstStyle/>
        <a:p>
          <a:endParaRPr lang="en-US" sz="2400"/>
        </a:p>
      </dgm:t>
    </dgm:pt>
    <dgm:pt modelId="{A2DA4129-1BD7-480D-BCBA-A590D30F3873}" type="pres">
      <dgm:prSet presAssocID="{57A062C3-29F6-4435-92FA-2428CBB01E8F}" presName="root" presStyleCnt="0">
        <dgm:presLayoutVars>
          <dgm:dir/>
          <dgm:resizeHandles val="exact"/>
        </dgm:presLayoutVars>
      </dgm:prSet>
      <dgm:spPr/>
    </dgm:pt>
    <dgm:pt modelId="{1E1995CB-F6D8-4F86-B27B-3678F2343109}" type="pres">
      <dgm:prSet presAssocID="{0E3F1ABD-3E77-481B-AE13-2ED78BDF9FE6}" presName="compNode" presStyleCnt="0"/>
      <dgm:spPr/>
    </dgm:pt>
    <dgm:pt modelId="{F165117A-39C9-43C3-B52D-C89EFEF228F2}" type="pres">
      <dgm:prSet presAssocID="{0E3F1ABD-3E77-481B-AE13-2ED78BDF9FE6}" presName="iconBgRect" presStyleLbl="bgShp" presStyleIdx="0" presStyleCnt="3"/>
      <dgm:spPr/>
    </dgm:pt>
    <dgm:pt modelId="{66A09774-5874-4D88-8457-104BB6247887}" type="pres">
      <dgm:prSet presAssocID="{0E3F1ABD-3E77-481B-AE13-2ED78BDF9F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B0CB6E47-EC0C-4779-8422-3E4B4637E6BD}" type="pres">
      <dgm:prSet presAssocID="{0E3F1ABD-3E77-481B-AE13-2ED78BDF9FE6}" presName="spaceRect" presStyleCnt="0"/>
      <dgm:spPr/>
    </dgm:pt>
    <dgm:pt modelId="{786BF8BA-A921-4BF6-8827-0FC5DE95041B}" type="pres">
      <dgm:prSet presAssocID="{0E3F1ABD-3E77-481B-AE13-2ED78BDF9FE6}" presName="textRect" presStyleLbl="revTx" presStyleIdx="0" presStyleCnt="3">
        <dgm:presLayoutVars>
          <dgm:chMax val="1"/>
          <dgm:chPref val="1"/>
        </dgm:presLayoutVars>
      </dgm:prSet>
      <dgm:spPr/>
    </dgm:pt>
    <dgm:pt modelId="{A098AA6A-9BE1-4AEE-BC25-A8581C7346E8}" type="pres">
      <dgm:prSet presAssocID="{40B36EAD-C598-47B5-9624-B0614C6439EB}" presName="sibTrans" presStyleCnt="0"/>
      <dgm:spPr/>
    </dgm:pt>
    <dgm:pt modelId="{9BC0A8EE-05D9-449D-A6B8-85EF7FD833D9}" type="pres">
      <dgm:prSet presAssocID="{0BEAB091-F62A-4BEA-AF59-DBF7AADD928D}" presName="compNode" presStyleCnt="0"/>
      <dgm:spPr/>
    </dgm:pt>
    <dgm:pt modelId="{B7742FBA-FBE5-4EF7-AE9F-387A59CD583C}" type="pres">
      <dgm:prSet presAssocID="{0BEAB091-F62A-4BEA-AF59-DBF7AADD928D}" presName="iconBgRect" presStyleLbl="bgShp" presStyleIdx="1" presStyleCnt="3"/>
      <dgm:spPr/>
    </dgm:pt>
    <dgm:pt modelId="{F15DC09F-4661-429C-9FC3-CDE6AB322110}" type="pres">
      <dgm:prSet presAssocID="{0BEAB091-F62A-4BEA-AF59-DBF7AADD92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orkflow"/>
        </a:ext>
      </dgm:extLst>
    </dgm:pt>
    <dgm:pt modelId="{12894EE8-3B3E-429F-B3D6-C83A43BAA1FD}" type="pres">
      <dgm:prSet presAssocID="{0BEAB091-F62A-4BEA-AF59-DBF7AADD928D}" presName="spaceRect" presStyleCnt="0"/>
      <dgm:spPr/>
    </dgm:pt>
    <dgm:pt modelId="{FEF16589-16DB-4384-83CD-08362613E754}" type="pres">
      <dgm:prSet presAssocID="{0BEAB091-F62A-4BEA-AF59-DBF7AADD928D}" presName="textRect" presStyleLbl="revTx" presStyleIdx="1" presStyleCnt="3">
        <dgm:presLayoutVars>
          <dgm:chMax val="1"/>
          <dgm:chPref val="1"/>
        </dgm:presLayoutVars>
      </dgm:prSet>
      <dgm:spPr/>
    </dgm:pt>
    <dgm:pt modelId="{BAFA0DF3-B9FD-4DED-9B13-F7E7A71008E2}" type="pres">
      <dgm:prSet presAssocID="{FE069631-479F-4F40-A55E-F37A7060846C}" presName="sibTrans" presStyleCnt="0"/>
      <dgm:spPr/>
    </dgm:pt>
    <dgm:pt modelId="{37881E25-8914-465F-B963-1000DE102C4F}" type="pres">
      <dgm:prSet presAssocID="{AFE8344C-4B78-40FD-954B-7AADCED59DFA}" presName="compNode" presStyleCnt="0"/>
      <dgm:spPr/>
    </dgm:pt>
    <dgm:pt modelId="{07CCD04A-965E-409D-ACC5-22F64C66FE16}" type="pres">
      <dgm:prSet presAssocID="{AFE8344C-4B78-40FD-954B-7AADCED59DFA}" presName="iconBgRect" presStyleLbl="bgShp" presStyleIdx="2" presStyleCnt="3"/>
      <dgm:spPr/>
    </dgm:pt>
    <dgm:pt modelId="{AE1C6A11-35B4-4ABB-8BE6-AADE497D2E1D}" type="pres">
      <dgm:prSet presAssocID="{AFE8344C-4B78-40FD-954B-7AADCED59D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6AFC6FDA-A8CA-4F68-80F5-4BA466411577}" type="pres">
      <dgm:prSet presAssocID="{AFE8344C-4B78-40FD-954B-7AADCED59DFA}" presName="spaceRect" presStyleCnt="0"/>
      <dgm:spPr/>
    </dgm:pt>
    <dgm:pt modelId="{F2D501A8-48B1-40F8-B9DA-653A5FE4A9BE}" type="pres">
      <dgm:prSet presAssocID="{AFE8344C-4B78-40FD-954B-7AADCED59DFA}" presName="textRect" presStyleLbl="revTx" presStyleIdx="2" presStyleCnt="3">
        <dgm:presLayoutVars>
          <dgm:chMax val="1"/>
          <dgm:chPref val="1"/>
        </dgm:presLayoutVars>
      </dgm:prSet>
      <dgm:spPr/>
    </dgm:pt>
  </dgm:ptLst>
  <dgm:cxnLst>
    <dgm:cxn modelId="{C2D21E02-1414-4ECA-B825-722FA9E86294}" srcId="{57A062C3-29F6-4435-92FA-2428CBB01E8F}" destId="{AFE8344C-4B78-40FD-954B-7AADCED59DFA}" srcOrd="2" destOrd="0" parTransId="{C36EABC4-24DE-4B87-9671-CAFB05CBAE41}" sibTransId="{778F2988-A28B-4464-9002-C3CB527094D5}"/>
    <dgm:cxn modelId="{8D30DC05-D114-482E-8433-B7619FB92B7F}" srcId="{57A062C3-29F6-4435-92FA-2428CBB01E8F}" destId="{0BEAB091-F62A-4BEA-AF59-DBF7AADD928D}" srcOrd="1" destOrd="0" parTransId="{7E4E688F-1503-4794-8B3C-F59F1CBB3A00}" sibTransId="{FE069631-479F-4F40-A55E-F37A7060846C}"/>
    <dgm:cxn modelId="{233E4F1A-56CF-4F84-B630-60DC8F69796C}" type="presOf" srcId="{0BEAB091-F62A-4BEA-AF59-DBF7AADD928D}" destId="{FEF16589-16DB-4384-83CD-08362613E754}" srcOrd="0" destOrd="0" presId="urn:microsoft.com/office/officeart/2018/5/layout/IconCircleLabelList"/>
    <dgm:cxn modelId="{81F12D2E-2769-41E6-A3DB-DE994A3BC73D}" type="presOf" srcId="{AFE8344C-4B78-40FD-954B-7AADCED59DFA}" destId="{F2D501A8-48B1-40F8-B9DA-653A5FE4A9BE}" srcOrd="0" destOrd="0" presId="urn:microsoft.com/office/officeart/2018/5/layout/IconCircleLabelList"/>
    <dgm:cxn modelId="{4DFF2D4F-E2D9-40F5-88DB-B1B1A6FAE9EE}" srcId="{57A062C3-29F6-4435-92FA-2428CBB01E8F}" destId="{0E3F1ABD-3E77-481B-AE13-2ED78BDF9FE6}" srcOrd="0" destOrd="0" parTransId="{487EA1BD-1138-4181-9656-D86C76CC9A58}" sibTransId="{40B36EAD-C598-47B5-9624-B0614C6439EB}"/>
    <dgm:cxn modelId="{6D6E65DC-0695-43F0-9002-047C179C4468}" type="presOf" srcId="{0E3F1ABD-3E77-481B-AE13-2ED78BDF9FE6}" destId="{786BF8BA-A921-4BF6-8827-0FC5DE95041B}" srcOrd="0" destOrd="0" presId="urn:microsoft.com/office/officeart/2018/5/layout/IconCircleLabelList"/>
    <dgm:cxn modelId="{576C27E2-9D83-4E3B-AA3F-D33F230115C3}" type="presOf" srcId="{57A062C3-29F6-4435-92FA-2428CBB01E8F}" destId="{A2DA4129-1BD7-480D-BCBA-A590D30F3873}" srcOrd="0" destOrd="0" presId="urn:microsoft.com/office/officeart/2018/5/layout/IconCircleLabelList"/>
    <dgm:cxn modelId="{7A740253-A680-4E7C-BAC8-EFE6C83F7FA4}" type="presParOf" srcId="{A2DA4129-1BD7-480D-BCBA-A590D30F3873}" destId="{1E1995CB-F6D8-4F86-B27B-3678F2343109}" srcOrd="0" destOrd="0" presId="urn:microsoft.com/office/officeart/2018/5/layout/IconCircleLabelList"/>
    <dgm:cxn modelId="{C18F4C0D-3DD7-41E3-A869-6BC43859CE95}" type="presParOf" srcId="{1E1995CB-F6D8-4F86-B27B-3678F2343109}" destId="{F165117A-39C9-43C3-B52D-C89EFEF228F2}" srcOrd="0" destOrd="0" presId="urn:microsoft.com/office/officeart/2018/5/layout/IconCircleLabelList"/>
    <dgm:cxn modelId="{74CA3A2F-41FE-449E-A331-5BE1B75214BB}" type="presParOf" srcId="{1E1995CB-F6D8-4F86-B27B-3678F2343109}" destId="{66A09774-5874-4D88-8457-104BB6247887}" srcOrd="1" destOrd="0" presId="urn:microsoft.com/office/officeart/2018/5/layout/IconCircleLabelList"/>
    <dgm:cxn modelId="{BB32B69C-1EAC-41D6-9F0B-4954F0230728}" type="presParOf" srcId="{1E1995CB-F6D8-4F86-B27B-3678F2343109}" destId="{B0CB6E47-EC0C-4779-8422-3E4B4637E6BD}" srcOrd="2" destOrd="0" presId="urn:microsoft.com/office/officeart/2018/5/layout/IconCircleLabelList"/>
    <dgm:cxn modelId="{B867FC79-EEDD-4129-A64C-674EB58C4F6C}" type="presParOf" srcId="{1E1995CB-F6D8-4F86-B27B-3678F2343109}" destId="{786BF8BA-A921-4BF6-8827-0FC5DE95041B}" srcOrd="3" destOrd="0" presId="urn:microsoft.com/office/officeart/2018/5/layout/IconCircleLabelList"/>
    <dgm:cxn modelId="{068BA681-0E71-4485-8F36-BC3DC6803C0E}" type="presParOf" srcId="{A2DA4129-1BD7-480D-BCBA-A590D30F3873}" destId="{A098AA6A-9BE1-4AEE-BC25-A8581C7346E8}" srcOrd="1" destOrd="0" presId="urn:microsoft.com/office/officeart/2018/5/layout/IconCircleLabelList"/>
    <dgm:cxn modelId="{E3B910AD-257F-4DDF-98C0-42B83D23404C}" type="presParOf" srcId="{A2DA4129-1BD7-480D-BCBA-A590D30F3873}" destId="{9BC0A8EE-05D9-449D-A6B8-85EF7FD833D9}" srcOrd="2" destOrd="0" presId="urn:microsoft.com/office/officeart/2018/5/layout/IconCircleLabelList"/>
    <dgm:cxn modelId="{4648413D-873F-4FD1-B63F-08A5122F65EB}" type="presParOf" srcId="{9BC0A8EE-05D9-449D-A6B8-85EF7FD833D9}" destId="{B7742FBA-FBE5-4EF7-AE9F-387A59CD583C}" srcOrd="0" destOrd="0" presId="urn:microsoft.com/office/officeart/2018/5/layout/IconCircleLabelList"/>
    <dgm:cxn modelId="{7CD36815-009A-4E5E-AA3A-4D9ECE23430F}" type="presParOf" srcId="{9BC0A8EE-05D9-449D-A6B8-85EF7FD833D9}" destId="{F15DC09F-4661-429C-9FC3-CDE6AB322110}" srcOrd="1" destOrd="0" presId="urn:microsoft.com/office/officeart/2018/5/layout/IconCircleLabelList"/>
    <dgm:cxn modelId="{CB775911-5AEA-4722-9525-EFA7CE991429}" type="presParOf" srcId="{9BC0A8EE-05D9-449D-A6B8-85EF7FD833D9}" destId="{12894EE8-3B3E-429F-B3D6-C83A43BAA1FD}" srcOrd="2" destOrd="0" presId="urn:microsoft.com/office/officeart/2018/5/layout/IconCircleLabelList"/>
    <dgm:cxn modelId="{41C8FA62-86AE-4720-A82F-313CD5651DDF}" type="presParOf" srcId="{9BC0A8EE-05D9-449D-A6B8-85EF7FD833D9}" destId="{FEF16589-16DB-4384-83CD-08362613E754}" srcOrd="3" destOrd="0" presId="urn:microsoft.com/office/officeart/2018/5/layout/IconCircleLabelList"/>
    <dgm:cxn modelId="{C6CE34A9-C185-4C1A-B35E-A76640BBBC0B}" type="presParOf" srcId="{A2DA4129-1BD7-480D-BCBA-A590D30F3873}" destId="{BAFA0DF3-B9FD-4DED-9B13-F7E7A71008E2}" srcOrd="3" destOrd="0" presId="urn:microsoft.com/office/officeart/2018/5/layout/IconCircleLabelList"/>
    <dgm:cxn modelId="{A62DEAAB-CB11-4973-935D-0FE1E4C861D1}" type="presParOf" srcId="{A2DA4129-1BD7-480D-BCBA-A590D30F3873}" destId="{37881E25-8914-465F-B963-1000DE102C4F}" srcOrd="4" destOrd="0" presId="urn:microsoft.com/office/officeart/2018/5/layout/IconCircleLabelList"/>
    <dgm:cxn modelId="{75E3F963-E521-46C2-AAE0-34AE07384F56}" type="presParOf" srcId="{37881E25-8914-465F-B963-1000DE102C4F}" destId="{07CCD04A-965E-409D-ACC5-22F64C66FE16}" srcOrd="0" destOrd="0" presId="urn:microsoft.com/office/officeart/2018/5/layout/IconCircleLabelList"/>
    <dgm:cxn modelId="{8DA33E46-0B4D-4BA8-8676-868201973B14}" type="presParOf" srcId="{37881E25-8914-465F-B963-1000DE102C4F}" destId="{AE1C6A11-35B4-4ABB-8BE6-AADE497D2E1D}" srcOrd="1" destOrd="0" presId="urn:microsoft.com/office/officeart/2018/5/layout/IconCircleLabelList"/>
    <dgm:cxn modelId="{9BC59279-A63B-4935-B7EF-92678A3139D0}" type="presParOf" srcId="{37881E25-8914-465F-B963-1000DE102C4F}" destId="{6AFC6FDA-A8CA-4F68-80F5-4BA466411577}" srcOrd="2" destOrd="0" presId="urn:microsoft.com/office/officeart/2018/5/layout/IconCircleLabelList"/>
    <dgm:cxn modelId="{AA70F90A-720F-4789-A5FD-40BA279F6008}" type="presParOf" srcId="{37881E25-8914-465F-B963-1000DE102C4F}" destId="{F2D501A8-48B1-40F8-B9DA-653A5FE4A9BE}"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8AA7B3-B89E-4114-860A-2EDCC775FABE}" type="doc">
      <dgm:prSet loTypeId="urn:microsoft.com/office/officeart/2005/8/layout/venn1" loCatId="relationship" qsTypeId="urn:microsoft.com/office/officeart/2005/8/quickstyle/simple1" qsCatId="simple" csTypeId="urn:microsoft.com/office/officeart/2005/8/colors/accent6_2" csCatId="accent6" phldr="1"/>
      <dgm:spPr/>
      <dgm:t>
        <a:bodyPr/>
        <a:lstStyle/>
        <a:p>
          <a:endParaRPr lang="en-BE"/>
        </a:p>
      </dgm:t>
    </dgm:pt>
    <dgm:pt modelId="{391D359D-7B73-4880-B2EE-573EE9AEC544}">
      <dgm:prSet custT="1"/>
      <dgm:spPr/>
      <dgm:t>
        <a:bodyPr/>
        <a:lstStyle/>
        <a:p>
          <a:r>
            <a:rPr lang="en-GB" sz="1800" b="0" i="0" dirty="0"/>
            <a:t>1. Προσδιορισμός μαθησιακών στόχων: Καθορίστε τι πρέπει να μάθουν και να εφαρμόσουν οι μαθητές, εστιάζοντας σε πρακτικές δεξιότητες.</a:t>
          </a:r>
          <a:endParaRPr lang="en-BE" sz="1800" dirty="0"/>
        </a:p>
      </dgm:t>
    </dgm:pt>
    <dgm:pt modelId="{AC0BF5DE-471A-4CA7-B116-569345F95F6F}" type="parTrans" cxnId="{E95CC448-62F4-467C-B324-93677763822D}">
      <dgm:prSet/>
      <dgm:spPr/>
      <dgm:t>
        <a:bodyPr/>
        <a:lstStyle/>
        <a:p>
          <a:endParaRPr lang="en-BE" sz="2400"/>
        </a:p>
      </dgm:t>
    </dgm:pt>
    <dgm:pt modelId="{7A47538B-C464-4980-A685-CA87B6B5B2CC}" type="sibTrans" cxnId="{E95CC448-62F4-467C-B324-93677763822D}">
      <dgm:prSet/>
      <dgm:spPr/>
      <dgm:t>
        <a:bodyPr/>
        <a:lstStyle/>
        <a:p>
          <a:endParaRPr lang="en-BE" sz="2400"/>
        </a:p>
      </dgm:t>
    </dgm:pt>
    <dgm:pt modelId="{E78586CE-7D01-417E-AFD2-00B65DA94ED2}">
      <dgm:prSet custT="1"/>
      <dgm:spPr/>
      <dgm:t>
        <a:bodyPr/>
        <a:lstStyle/>
        <a:p>
          <a:r>
            <a:rPr lang="en-GB" sz="1800" b="0" i="0" dirty="0"/>
            <a:t>2. Επιλογή και τμηματοποίηση περιεχομένου: Καθορίστε τι θα καλυφθεί στο υλικό πριν από την τάξη (βίντεο, αναγνώσεις).</a:t>
          </a:r>
          <a:endParaRPr lang="en-BE" sz="1800" dirty="0"/>
        </a:p>
      </dgm:t>
    </dgm:pt>
    <dgm:pt modelId="{490ADA28-3A71-4530-A75D-BC89CE16C660}" type="parTrans" cxnId="{EE9A2CD2-D933-42C3-9693-BF9FE8AD1475}">
      <dgm:prSet/>
      <dgm:spPr/>
      <dgm:t>
        <a:bodyPr/>
        <a:lstStyle/>
        <a:p>
          <a:endParaRPr lang="en-BE" sz="2400"/>
        </a:p>
      </dgm:t>
    </dgm:pt>
    <dgm:pt modelId="{B563B001-9E75-4208-B1DF-B11075BFE827}" type="sibTrans" cxnId="{EE9A2CD2-D933-42C3-9693-BF9FE8AD1475}">
      <dgm:prSet/>
      <dgm:spPr/>
      <dgm:t>
        <a:bodyPr/>
        <a:lstStyle/>
        <a:p>
          <a:endParaRPr lang="en-BE" sz="2400"/>
        </a:p>
      </dgm:t>
    </dgm:pt>
    <dgm:pt modelId="{A936642B-630C-44BF-9E08-3CB02335DC03}">
      <dgm:prSet custT="1"/>
      <dgm:spPr/>
      <dgm:t>
        <a:bodyPr/>
        <a:lstStyle/>
        <a:p>
          <a:r>
            <a:rPr lang="en-GB" sz="1800" b="0" i="0" dirty="0"/>
            <a:t>3. Δημιουργία διαδραστικού υλικού πριν από την τάξη: Προσθέστε κουίζ, ασκήσεις ή πίνακες συζητήσεων στο περιεχόμενο πριν από την τάξη.</a:t>
          </a:r>
          <a:endParaRPr lang="en-BE" sz="1800" dirty="0"/>
        </a:p>
      </dgm:t>
    </dgm:pt>
    <dgm:pt modelId="{7AC3C88E-A93B-44E7-99E6-666E33949202}" type="parTrans" cxnId="{20A92860-BFA3-49E2-BD87-921571C53566}">
      <dgm:prSet/>
      <dgm:spPr/>
      <dgm:t>
        <a:bodyPr/>
        <a:lstStyle/>
        <a:p>
          <a:endParaRPr lang="en-BE" sz="2400"/>
        </a:p>
      </dgm:t>
    </dgm:pt>
    <dgm:pt modelId="{2E203880-58DC-45F6-BEC0-C8502897FEBA}" type="sibTrans" cxnId="{20A92860-BFA3-49E2-BD87-921571C53566}">
      <dgm:prSet/>
      <dgm:spPr/>
      <dgm:t>
        <a:bodyPr/>
        <a:lstStyle/>
        <a:p>
          <a:endParaRPr lang="en-BE" sz="2400"/>
        </a:p>
      </dgm:t>
    </dgm:pt>
    <dgm:pt modelId="{1C5EEE6D-DFAE-401C-9ADA-BF121D721A1D}">
      <dgm:prSet custT="1"/>
      <dgm:spPr/>
      <dgm:t>
        <a:bodyPr/>
        <a:lstStyle/>
        <a:p>
          <a:r>
            <a:rPr lang="en-GB" sz="1800" b="0" i="0" dirty="0"/>
            <a:t>4. Σχεδιασμός συνεργατικών δραστηριοτήτων εντός της τάξης: Σχεδιάστε ομαδικά έργα ή πρακτικές εργασίες για την εφαρμογή των εννοιών που διδάχθηκαν.</a:t>
          </a:r>
          <a:endParaRPr lang="en-BE" sz="1800" dirty="0"/>
        </a:p>
      </dgm:t>
    </dgm:pt>
    <dgm:pt modelId="{C7C2FE35-B877-44A4-B6C8-F71577D2AF70}" type="parTrans" cxnId="{B6FF98EF-A139-4A76-A548-4FACBE08D94C}">
      <dgm:prSet/>
      <dgm:spPr/>
      <dgm:t>
        <a:bodyPr/>
        <a:lstStyle/>
        <a:p>
          <a:endParaRPr lang="en-BE" sz="2400"/>
        </a:p>
      </dgm:t>
    </dgm:pt>
    <dgm:pt modelId="{3D63675E-5424-4BD2-9D09-6B63534DC50A}" type="sibTrans" cxnId="{B6FF98EF-A139-4A76-A548-4FACBE08D94C}">
      <dgm:prSet/>
      <dgm:spPr/>
      <dgm:t>
        <a:bodyPr/>
        <a:lstStyle/>
        <a:p>
          <a:endParaRPr lang="en-BE" sz="2400"/>
        </a:p>
      </dgm:t>
    </dgm:pt>
    <dgm:pt modelId="{6A3403DF-0B3A-4828-AFB7-68C2E44E1804}">
      <dgm:prSet custT="1"/>
      <dgm:spPr/>
      <dgm:t>
        <a:bodyPr/>
        <a:lstStyle/>
        <a:p>
          <a:r>
            <a:rPr lang="en-GB" sz="1800" b="0" i="0" dirty="0"/>
            <a:t>5. Ενσωμάτωση τεχνολογίας και εργαλείων: Επιλέξτε κατάλληλες πλατφόρμες για την ανταλλαγή υλικού και τη διευκόλυνση της συνεργασίας (π.χ. Google Classroom, Padlet).</a:t>
          </a:r>
          <a:endParaRPr lang="en-BE" sz="1800" dirty="0"/>
        </a:p>
      </dgm:t>
    </dgm:pt>
    <dgm:pt modelId="{9C8852CF-A461-4712-AC95-E0439D6D5B73}" type="parTrans" cxnId="{FF8D2EB8-57E5-4CFC-A53B-6C8969BAA5CA}">
      <dgm:prSet/>
      <dgm:spPr/>
      <dgm:t>
        <a:bodyPr/>
        <a:lstStyle/>
        <a:p>
          <a:endParaRPr lang="en-BE" sz="2400"/>
        </a:p>
      </dgm:t>
    </dgm:pt>
    <dgm:pt modelId="{AF8032FA-B640-4268-8A89-9A855FFCBB98}" type="sibTrans" cxnId="{FF8D2EB8-57E5-4CFC-A53B-6C8969BAA5CA}">
      <dgm:prSet/>
      <dgm:spPr/>
      <dgm:t>
        <a:bodyPr/>
        <a:lstStyle/>
        <a:p>
          <a:endParaRPr lang="en-BE" sz="2400"/>
        </a:p>
      </dgm:t>
    </dgm:pt>
    <dgm:pt modelId="{EE370E83-761B-4309-8F50-CC58D576B9DC}" type="pres">
      <dgm:prSet presAssocID="{438AA7B3-B89E-4114-860A-2EDCC775FABE}" presName="compositeShape" presStyleCnt="0">
        <dgm:presLayoutVars>
          <dgm:chMax val="7"/>
          <dgm:dir/>
          <dgm:resizeHandles val="exact"/>
        </dgm:presLayoutVars>
      </dgm:prSet>
      <dgm:spPr/>
    </dgm:pt>
    <dgm:pt modelId="{E3496190-6541-4E48-B22C-DFC4A7BF2545}" type="pres">
      <dgm:prSet presAssocID="{391D359D-7B73-4880-B2EE-573EE9AEC544}" presName="circ1" presStyleLbl="vennNode1" presStyleIdx="0" presStyleCnt="5"/>
      <dgm:spPr/>
    </dgm:pt>
    <dgm:pt modelId="{3CCEF480-CDE6-483D-8881-4F5C956D340A}" type="pres">
      <dgm:prSet presAssocID="{391D359D-7B73-4880-B2EE-573EE9AEC544}" presName="circ1Tx" presStyleLbl="revTx" presStyleIdx="0" presStyleCnt="0">
        <dgm:presLayoutVars>
          <dgm:chMax val="0"/>
          <dgm:chPref val="0"/>
          <dgm:bulletEnabled val="1"/>
        </dgm:presLayoutVars>
      </dgm:prSet>
      <dgm:spPr/>
    </dgm:pt>
    <dgm:pt modelId="{93434F53-077E-4B94-AD48-2E6A209F04D6}" type="pres">
      <dgm:prSet presAssocID="{E78586CE-7D01-417E-AFD2-00B65DA94ED2}" presName="circ2" presStyleLbl="vennNode1" presStyleIdx="1" presStyleCnt="5"/>
      <dgm:spPr/>
    </dgm:pt>
    <dgm:pt modelId="{DA4B5BEE-5AD4-4C4C-B4C0-FAAFB3C72E62}" type="pres">
      <dgm:prSet presAssocID="{E78586CE-7D01-417E-AFD2-00B65DA94ED2}" presName="circ2Tx" presStyleLbl="revTx" presStyleIdx="0" presStyleCnt="0">
        <dgm:presLayoutVars>
          <dgm:chMax val="0"/>
          <dgm:chPref val="0"/>
          <dgm:bulletEnabled val="1"/>
        </dgm:presLayoutVars>
      </dgm:prSet>
      <dgm:spPr/>
    </dgm:pt>
    <dgm:pt modelId="{A6B5D192-97CE-4380-8303-C3135261098E}" type="pres">
      <dgm:prSet presAssocID="{A936642B-630C-44BF-9E08-3CB02335DC03}" presName="circ3" presStyleLbl="vennNode1" presStyleIdx="2" presStyleCnt="5"/>
      <dgm:spPr/>
    </dgm:pt>
    <dgm:pt modelId="{4599A1B9-5BAD-459F-9806-68B9AA148855}" type="pres">
      <dgm:prSet presAssocID="{A936642B-630C-44BF-9E08-3CB02335DC03}" presName="circ3Tx" presStyleLbl="revTx" presStyleIdx="0" presStyleCnt="0">
        <dgm:presLayoutVars>
          <dgm:chMax val="0"/>
          <dgm:chPref val="0"/>
          <dgm:bulletEnabled val="1"/>
        </dgm:presLayoutVars>
      </dgm:prSet>
      <dgm:spPr/>
    </dgm:pt>
    <dgm:pt modelId="{BB5B68D4-6625-424A-9BE1-1315934C6FE5}" type="pres">
      <dgm:prSet presAssocID="{1C5EEE6D-DFAE-401C-9ADA-BF121D721A1D}" presName="circ4" presStyleLbl="vennNode1" presStyleIdx="3" presStyleCnt="5"/>
      <dgm:spPr/>
    </dgm:pt>
    <dgm:pt modelId="{6BD4BCEA-A318-49D4-9F4D-FAD94F3ADEBE}" type="pres">
      <dgm:prSet presAssocID="{1C5EEE6D-DFAE-401C-9ADA-BF121D721A1D}" presName="circ4Tx" presStyleLbl="revTx" presStyleIdx="0" presStyleCnt="0">
        <dgm:presLayoutVars>
          <dgm:chMax val="0"/>
          <dgm:chPref val="0"/>
          <dgm:bulletEnabled val="1"/>
        </dgm:presLayoutVars>
      </dgm:prSet>
      <dgm:spPr/>
    </dgm:pt>
    <dgm:pt modelId="{542FF154-9C54-4B6B-9159-58B78545D954}" type="pres">
      <dgm:prSet presAssocID="{6A3403DF-0B3A-4828-AFB7-68C2E44E1804}" presName="circ5" presStyleLbl="vennNode1" presStyleIdx="4" presStyleCnt="5"/>
      <dgm:spPr/>
    </dgm:pt>
    <dgm:pt modelId="{F0DA951D-BA85-46EA-B876-AA614EDFAF6B}" type="pres">
      <dgm:prSet presAssocID="{6A3403DF-0B3A-4828-AFB7-68C2E44E1804}" presName="circ5Tx" presStyleLbl="revTx" presStyleIdx="0" presStyleCnt="0">
        <dgm:presLayoutVars>
          <dgm:chMax val="0"/>
          <dgm:chPref val="0"/>
          <dgm:bulletEnabled val="1"/>
        </dgm:presLayoutVars>
      </dgm:prSet>
      <dgm:spPr/>
    </dgm:pt>
  </dgm:ptLst>
  <dgm:cxnLst>
    <dgm:cxn modelId="{B51E2422-39F1-42C6-A5E2-045CD8E9A60A}" type="presOf" srcId="{6A3403DF-0B3A-4828-AFB7-68C2E44E1804}" destId="{F0DA951D-BA85-46EA-B876-AA614EDFAF6B}" srcOrd="0" destOrd="0" presId="urn:microsoft.com/office/officeart/2005/8/layout/venn1"/>
    <dgm:cxn modelId="{20A92860-BFA3-49E2-BD87-921571C53566}" srcId="{438AA7B3-B89E-4114-860A-2EDCC775FABE}" destId="{A936642B-630C-44BF-9E08-3CB02335DC03}" srcOrd="2" destOrd="0" parTransId="{7AC3C88E-A93B-44E7-99E6-666E33949202}" sibTransId="{2E203880-58DC-45F6-BEC0-C8502897FEBA}"/>
    <dgm:cxn modelId="{2B559B41-77A2-4BB3-B01D-11E2F162A38A}" type="presOf" srcId="{391D359D-7B73-4880-B2EE-573EE9AEC544}" destId="{3CCEF480-CDE6-483D-8881-4F5C956D340A}" srcOrd="0" destOrd="0" presId="urn:microsoft.com/office/officeart/2005/8/layout/venn1"/>
    <dgm:cxn modelId="{99DDF041-E4ED-4D31-8E1E-948B321EEB7E}" type="presOf" srcId="{A936642B-630C-44BF-9E08-3CB02335DC03}" destId="{4599A1B9-5BAD-459F-9806-68B9AA148855}" srcOrd="0" destOrd="0" presId="urn:microsoft.com/office/officeart/2005/8/layout/venn1"/>
    <dgm:cxn modelId="{E95CC448-62F4-467C-B324-93677763822D}" srcId="{438AA7B3-B89E-4114-860A-2EDCC775FABE}" destId="{391D359D-7B73-4880-B2EE-573EE9AEC544}" srcOrd="0" destOrd="0" parTransId="{AC0BF5DE-471A-4CA7-B116-569345F95F6F}" sibTransId="{7A47538B-C464-4980-A685-CA87B6B5B2CC}"/>
    <dgm:cxn modelId="{5A213859-3BFA-45E9-9D19-F0802E2CD086}" type="presOf" srcId="{E78586CE-7D01-417E-AFD2-00B65DA94ED2}" destId="{DA4B5BEE-5AD4-4C4C-B4C0-FAAFB3C72E62}" srcOrd="0" destOrd="0" presId="urn:microsoft.com/office/officeart/2005/8/layout/venn1"/>
    <dgm:cxn modelId="{451083A6-641A-44F0-8C91-61245FC15863}" type="presOf" srcId="{1C5EEE6D-DFAE-401C-9ADA-BF121D721A1D}" destId="{6BD4BCEA-A318-49D4-9F4D-FAD94F3ADEBE}" srcOrd="0" destOrd="0" presId="urn:microsoft.com/office/officeart/2005/8/layout/venn1"/>
    <dgm:cxn modelId="{FF8D2EB8-57E5-4CFC-A53B-6C8969BAA5CA}" srcId="{438AA7B3-B89E-4114-860A-2EDCC775FABE}" destId="{6A3403DF-0B3A-4828-AFB7-68C2E44E1804}" srcOrd="4" destOrd="0" parTransId="{9C8852CF-A461-4712-AC95-E0439D6D5B73}" sibTransId="{AF8032FA-B640-4268-8A89-9A855FFCBB98}"/>
    <dgm:cxn modelId="{C4BE07C7-9795-4827-8A09-5D3BEDF38227}" type="presOf" srcId="{438AA7B3-B89E-4114-860A-2EDCC775FABE}" destId="{EE370E83-761B-4309-8F50-CC58D576B9DC}" srcOrd="0" destOrd="0" presId="urn:microsoft.com/office/officeart/2005/8/layout/venn1"/>
    <dgm:cxn modelId="{EE9A2CD2-D933-42C3-9693-BF9FE8AD1475}" srcId="{438AA7B3-B89E-4114-860A-2EDCC775FABE}" destId="{E78586CE-7D01-417E-AFD2-00B65DA94ED2}" srcOrd="1" destOrd="0" parTransId="{490ADA28-3A71-4530-A75D-BC89CE16C660}" sibTransId="{B563B001-9E75-4208-B1DF-B11075BFE827}"/>
    <dgm:cxn modelId="{B6FF98EF-A139-4A76-A548-4FACBE08D94C}" srcId="{438AA7B3-B89E-4114-860A-2EDCC775FABE}" destId="{1C5EEE6D-DFAE-401C-9ADA-BF121D721A1D}" srcOrd="3" destOrd="0" parTransId="{C7C2FE35-B877-44A4-B6C8-F71577D2AF70}" sibTransId="{3D63675E-5424-4BD2-9D09-6B63534DC50A}"/>
    <dgm:cxn modelId="{CB1F89A2-0D59-45C1-B922-DCB7C79D3999}" type="presParOf" srcId="{EE370E83-761B-4309-8F50-CC58D576B9DC}" destId="{E3496190-6541-4E48-B22C-DFC4A7BF2545}" srcOrd="0" destOrd="0" presId="urn:microsoft.com/office/officeart/2005/8/layout/venn1"/>
    <dgm:cxn modelId="{173D7262-B832-4F21-99A9-5D9F2D28CDC5}" type="presParOf" srcId="{EE370E83-761B-4309-8F50-CC58D576B9DC}" destId="{3CCEF480-CDE6-483D-8881-4F5C956D340A}" srcOrd="1" destOrd="0" presId="urn:microsoft.com/office/officeart/2005/8/layout/venn1"/>
    <dgm:cxn modelId="{78AF9CAB-8E33-44DF-918B-141B9B24908F}" type="presParOf" srcId="{EE370E83-761B-4309-8F50-CC58D576B9DC}" destId="{93434F53-077E-4B94-AD48-2E6A209F04D6}" srcOrd="2" destOrd="0" presId="urn:microsoft.com/office/officeart/2005/8/layout/venn1"/>
    <dgm:cxn modelId="{F48B3C68-4A63-4466-B18C-350ECB469DD2}" type="presParOf" srcId="{EE370E83-761B-4309-8F50-CC58D576B9DC}" destId="{DA4B5BEE-5AD4-4C4C-B4C0-FAAFB3C72E62}" srcOrd="3" destOrd="0" presId="urn:microsoft.com/office/officeart/2005/8/layout/venn1"/>
    <dgm:cxn modelId="{4882CF1E-A8CB-416C-BD09-A85FF5F16312}" type="presParOf" srcId="{EE370E83-761B-4309-8F50-CC58D576B9DC}" destId="{A6B5D192-97CE-4380-8303-C3135261098E}" srcOrd="4" destOrd="0" presId="urn:microsoft.com/office/officeart/2005/8/layout/venn1"/>
    <dgm:cxn modelId="{4E84DD3B-2136-4C10-BE2F-92E2A015745E}" type="presParOf" srcId="{EE370E83-761B-4309-8F50-CC58D576B9DC}" destId="{4599A1B9-5BAD-459F-9806-68B9AA148855}" srcOrd="5" destOrd="0" presId="urn:microsoft.com/office/officeart/2005/8/layout/venn1"/>
    <dgm:cxn modelId="{E9F9E464-5E1C-4E4E-BDEC-DE0475953598}" type="presParOf" srcId="{EE370E83-761B-4309-8F50-CC58D576B9DC}" destId="{BB5B68D4-6625-424A-9BE1-1315934C6FE5}" srcOrd="6" destOrd="0" presId="urn:microsoft.com/office/officeart/2005/8/layout/venn1"/>
    <dgm:cxn modelId="{E68AE82C-02AC-4E2F-9113-27070ED33DE1}" type="presParOf" srcId="{EE370E83-761B-4309-8F50-CC58D576B9DC}" destId="{6BD4BCEA-A318-49D4-9F4D-FAD94F3ADEBE}" srcOrd="7" destOrd="0" presId="urn:microsoft.com/office/officeart/2005/8/layout/venn1"/>
    <dgm:cxn modelId="{0C32CFAA-7B8E-4CB2-B9BC-1A955B200119}" type="presParOf" srcId="{EE370E83-761B-4309-8F50-CC58D576B9DC}" destId="{542FF154-9C54-4B6B-9159-58B78545D954}" srcOrd="8" destOrd="0" presId="urn:microsoft.com/office/officeart/2005/8/layout/venn1"/>
    <dgm:cxn modelId="{4B583206-7755-42E1-A6E2-0901B26374BA}" type="presParOf" srcId="{EE370E83-761B-4309-8F50-CC58D576B9DC}" destId="{F0DA951D-BA85-46EA-B876-AA614EDFAF6B}" srcOrd="9"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182130-6FEE-4B14-91DE-FA1917082828}"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5A1C8E90-933F-4DE3-BD1F-53B4BCF17FB4}">
      <dgm:prSet/>
      <dgm:spPr/>
      <dgm:t>
        <a:bodyPr/>
        <a:lstStyle/>
        <a:p>
          <a:r>
            <a:rPr lang="en-GB" b="1"/>
            <a:t>Πριν την τάξη</a:t>
          </a:r>
          <a:endParaRPr lang="en-US"/>
        </a:p>
      </dgm:t>
    </dgm:pt>
    <dgm:pt modelId="{500C1807-7064-4EC7-AFD7-939FD729CBCA}" type="parTrans" cxnId="{02F5C6DC-E6BE-4137-9A50-FFFDD874CDAD}">
      <dgm:prSet/>
      <dgm:spPr/>
      <dgm:t>
        <a:bodyPr/>
        <a:lstStyle/>
        <a:p>
          <a:endParaRPr lang="en-US"/>
        </a:p>
      </dgm:t>
    </dgm:pt>
    <dgm:pt modelId="{E1B7F744-1C6A-4060-AF63-547F652D1E31}" type="sibTrans" cxnId="{02F5C6DC-E6BE-4137-9A50-FFFDD874CDAD}">
      <dgm:prSet/>
      <dgm:spPr/>
      <dgm:t>
        <a:bodyPr/>
        <a:lstStyle/>
        <a:p>
          <a:endParaRPr lang="en-US"/>
        </a:p>
      </dgm:t>
    </dgm:pt>
    <dgm:pt modelId="{E181CD49-B009-4E2B-B444-6489F8AC61D3}">
      <dgm:prSet/>
      <dgm:spPr/>
      <dgm:t>
        <a:bodyPr/>
        <a:lstStyle/>
        <a:p>
          <a:r>
            <a:rPr lang="en-GB" b="1" dirty="0"/>
            <a:t>Περιεχόμενο</a:t>
          </a:r>
          <a:r>
            <a:rPr lang="en-GB" dirty="0"/>
            <a:t>: Οι μαθητές επανεξετάζουν τα πρωτόκολλα ασφαλείας και τις βασικές τεχνικές καλωδίωσης μέσω βίντεο.</a:t>
          </a:r>
          <a:endParaRPr lang="en-US" dirty="0"/>
        </a:p>
      </dgm:t>
    </dgm:pt>
    <dgm:pt modelId="{A2285B25-738A-401F-8A18-F2A879F044FD}" type="parTrans" cxnId="{86F5AE5D-4F48-457E-8943-EB4BEB0DF043}">
      <dgm:prSet/>
      <dgm:spPr/>
      <dgm:t>
        <a:bodyPr/>
        <a:lstStyle/>
        <a:p>
          <a:endParaRPr lang="en-US"/>
        </a:p>
      </dgm:t>
    </dgm:pt>
    <dgm:pt modelId="{0B7CF555-B5F5-4386-8299-EFFB998C0CC7}" type="sibTrans" cxnId="{86F5AE5D-4F48-457E-8943-EB4BEB0DF043}">
      <dgm:prSet/>
      <dgm:spPr/>
      <dgm:t>
        <a:bodyPr/>
        <a:lstStyle/>
        <a:p>
          <a:endParaRPr lang="en-US"/>
        </a:p>
      </dgm:t>
    </dgm:pt>
    <dgm:pt modelId="{97A80882-28DF-4490-B0A3-7012154B492D}">
      <dgm:prSet/>
      <dgm:spPr/>
      <dgm:t>
        <a:bodyPr/>
        <a:lstStyle/>
        <a:p>
          <a:r>
            <a:rPr lang="en-GB" b="1" dirty="0"/>
            <a:t>Δραστηριότητα</a:t>
          </a:r>
          <a:r>
            <a:rPr lang="en-GB" dirty="0"/>
            <a:t>: Συμπληρώστε ένα σύντομο κουίζ για να αξιολογήσετε την κατανόηση των μέτρων ασφαλείας.</a:t>
          </a:r>
          <a:endParaRPr lang="en-US" dirty="0"/>
        </a:p>
      </dgm:t>
    </dgm:pt>
    <dgm:pt modelId="{06425CAD-AB90-4312-AC8D-ABE64F87FC48}" type="parTrans" cxnId="{56537D89-1EE9-44DF-A741-C10BE08EAC51}">
      <dgm:prSet/>
      <dgm:spPr/>
      <dgm:t>
        <a:bodyPr/>
        <a:lstStyle/>
        <a:p>
          <a:endParaRPr lang="en-US"/>
        </a:p>
      </dgm:t>
    </dgm:pt>
    <dgm:pt modelId="{1B62D99C-2F1E-4FF9-8032-550839A43145}" type="sibTrans" cxnId="{56537D89-1EE9-44DF-A741-C10BE08EAC51}">
      <dgm:prSet/>
      <dgm:spPr/>
      <dgm:t>
        <a:bodyPr/>
        <a:lstStyle/>
        <a:p>
          <a:endParaRPr lang="en-US"/>
        </a:p>
      </dgm:t>
    </dgm:pt>
    <dgm:pt modelId="{8B7073F4-3CEF-408D-BAC5-74E7B6B7766C}">
      <dgm:prSet/>
      <dgm:spPr/>
      <dgm:t>
        <a:bodyPr/>
        <a:lstStyle/>
        <a:p>
          <a:r>
            <a:rPr lang="en-GB" b="1"/>
            <a:t>Εντός της τάξης</a:t>
          </a:r>
          <a:endParaRPr lang="en-US"/>
        </a:p>
      </dgm:t>
    </dgm:pt>
    <dgm:pt modelId="{0E001DAA-6C14-4A86-91D2-20DAA84EE829}" type="parTrans" cxnId="{1B19EC6E-ACC5-41B3-AE3B-74C337BF5077}">
      <dgm:prSet/>
      <dgm:spPr/>
      <dgm:t>
        <a:bodyPr/>
        <a:lstStyle/>
        <a:p>
          <a:endParaRPr lang="en-US"/>
        </a:p>
      </dgm:t>
    </dgm:pt>
    <dgm:pt modelId="{7A60A093-B1BD-4D58-B3C1-1569E01BECF1}" type="sibTrans" cxnId="{1B19EC6E-ACC5-41B3-AE3B-74C337BF5077}">
      <dgm:prSet/>
      <dgm:spPr/>
      <dgm:t>
        <a:bodyPr/>
        <a:lstStyle/>
        <a:p>
          <a:endParaRPr lang="en-US"/>
        </a:p>
      </dgm:t>
    </dgm:pt>
    <dgm:pt modelId="{D8ED227A-812A-4C7C-B822-8B2DA0A6F22A}">
      <dgm:prSet/>
      <dgm:spPr/>
      <dgm:t>
        <a:bodyPr/>
        <a:lstStyle/>
        <a:p>
          <a:r>
            <a:rPr lang="en-GB" b="1" dirty="0"/>
            <a:t>Εργασία με τα χέρια</a:t>
          </a:r>
          <a:r>
            <a:rPr lang="en-GB" dirty="0"/>
            <a:t>: Μικρές ομάδες εγκαθιστούν κυκλώματα, αντιμετωπίζουν προβλήματα και παρουσιάζουν τις ρυθμίσεις τους για ανατροφοδότηση από τους συμμαθητές τους.</a:t>
          </a:r>
          <a:endParaRPr lang="en-US" dirty="0"/>
        </a:p>
      </dgm:t>
    </dgm:pt>
    <dgm:pt modelId="{F7747718-B524-4B26-B2DB-E072B05F3EFA}" type="parTrans" cxnId="{25E77A1E-ED4A-45FD-88B9-9C76B24A2367}">
      <dgm:prSet/>
      <dgm:spPr/>
      <dgm:t>
        <a:bodyPr/>
        <a:lstStyle/>
        <a:p>
          <a:endParaRPr lang="en-US"/>
        </a:p>
      </dgm:t>
    </dgm:pt>
    <dgm:pt modelId="{71ABA5AD-F897-497B-9599-F31B29F4405D}" type="sibTrans" cxnId="{25E77A1E-ED4A-45FD-88B9-9C76B24A2367}">
      <dgm:prSet/>
      <dgm:spPr/>
      <dgm:t>
        <a:bodyPr/>
        <a:lstStyle/>
        <a:p>
          <a:endParaRPr lang="en-US"/>
        </a:p>
      </dgm:t>
    </dgm:pt>
    <dgm:pt modelId="{8931F424-BC44-4836-80F7-EFFD33844E12}">
      <dgm:prSet/>
      <dgm:spPr/>
      <dgm:t>
        <a:bodyPr/>
        <a:lstStyle/>
        <a:p>
          <a:r>
            <a:rPr lang="en-GB" b="1" dirty="0"/>
            <a:t>Συνεργασία</a:t>
          </a:r>
          <a:r>
            <a:rPr lang="en-GB" dirty="0"/>
            <a:t>: Ομάδες εργάζονται από κοινού για τον εντοπισμό και την επίλυση κοινών προβλημάτων καλωδίωσης, με κάθε μέλος να συνεισφέρει συγκεκριμένες δεξιότητες.</a:t>
          </a:r>
          <a:endParaRPr lang="en-US" dirty="0"/>
        </a:p>
      </dgm:t>
    </dgm:pt>
    <dgm:pt modelId="{7E72B51D-0670-4381-B07C-794396A17218}" type="parTrans" cxnId="{AB0302E7-9656-4176-A762-EC6868E8A313}">
      <dgm:prSet/>
      <dgm:spPr/>
      <dgm:t>
        <a:bodyPr/>
        <a:lstStyle/>
        <a:p>
          <a:endParaRPr lang="en-US"/>
        </a:p>
      </dgm:t>
    </dgm:pt>
    <dgm:pt modelId="{F79595C7-FB94-4255-BE94-4B6BF3246037}" type="sibTrans" cxnId="{AB0302E7-9656-4176-A762-EC6868E8A313}">
      <dgm:prSet/>
      <dgm:spPr/>
      <dgm:t>
        <a:bodyPr/>
        <a:lstStyle/>
        <a:p>
          <a:endParaRPr lang="en-US"/>
        </a:p>
      </dgm:t>
    </dgm:pt>
    <dgm:pt modelId="{407E9B7E-7E8B-45D7-B1DE-655D6237839A}">
      <dgm:prSet/>
      <dgm:spPr/>
      <dgm:t>
        <a:bodyPr/>
        <a:lstStyle/>
        <a:p>
          <a:r>
            <a:rPr lang="en-GB" b="1"/>
            <a:t>Μετά την τάξη</a:t>
          </a:r>
          <a:endParaRPr lang="en-US"/>
        </a:p>
      </dgm:t>
    </dgm:pt>
    <dgm:pt modelId="{60C21423-FDCC-4FCA-9373-8457B7E9C8DE}" type="parTrans" cxnId="{281ECA1A-6394-4C32-A2E5-305A5B4745EE}">
      <dgm:prSet/>
      <dgm:spPr/>
      <dgm:t>
        <a:bodyPr/>
        <a:lstStyle/>
        <a:p>
          <a:endParaRPr lang="en-US"/>
        </a:p>
      </dgm:t>
    </dgm:pt>
    <dgm:pt modelId="{BEC42E3E-457E-4D7D-8445-6C1BCEA76C43}" type="sibTrans" cxnId="{281ECA1A-6394-4C32-A2E5-305A5B4745EE}">
      <dgm:prSet/>
      <dgm:spPr/>
      <dgm:t>
        <a:bodyPr/>
        <a:lstStyle/>
        <a:p>
          <a:endParaRPr lang="en-US"/>
        </a:p>
      </dgm:t>
    </dgm:pt>
    <dgm:pt modelId="{339EC24A-D6BE-4A53-9278-EBBF831D8CA5}">
      <dgm:prSet/>
      <dgm:spPr/>
      <dgm:t>
        <a:bodyPr/>
        <a:lstStyle/>
        <a:p>
          <a:r>
            <a:rPr lang="en-GB" b="1" dirty="0"/>
            <a:t>Ανάθεση αναστοχασμού</a:t>
          </a:r>
          <a:r>
            <a:rPr lang="en-GB" dirty="0"/>
            <a:t>: Συμπληρώστε έναν αναστοχασμό σχετικά με τις προκλήσεις που αντιμετωπίστηκαν, τις λύσεις που εφαρμόστηκαν και τον τρόπο με τον οποίο εφαρμόστηκαν τα πρωτόκολλα ασφαλείας κατά τη διάρκεια της δραστηριότητας.</a:t>
          </a:r>
          <a:endParaRPr lang="en-US" dirty="0"/>
        </a:p>
      </dgm:t>
    </dgm:pt>
    <dgm:pt modelId="{6BE9BDF7-B455-40C3-B7D6-9FB8AD41D1B6}" type="parTrans" cxnId="{B5032E9A-A01B-438F-8C8C-135B94379510}">
      <dgm:prSet/>
      <dgm:spPr/>
      <dgm:t>
        <a:bodyPr/>
        <a:lstStyle/>
        <a:p>
          <a:endParaRPr lang="en-US"/>
        </a:p>
      </dgm:t>
    </dgm:pt>
    <dgm:pt modelId="{22B2F27F-4298-4276-A0FD-C331E6842346}" type="sibTrans" cxnId="{B5032E9A-A01B-438F-8C8C-135B94379510}">
      <dgm:prSet/>
      <dgm:spPr/>
      <dgm:t>
        <a:bodyPr/>
        <a:lstStyle/>
        <a:p>
          <a:endParaRPr lang="en-US"/>
        </a:p>
      </dgm:t>
    </dgm:pt>
    <dgm:pt modelId="{E234BBFA-8816-4BED-84F6-15CA699F3E48}" type="pres">
      <dgm:prSet presAssocID="{2B182130-6FEE-4B14-91DE-FA1917082828}" presName="vert0" presStyleCnt="0">
        <dgm:presLayoutVars>
          <dgm:dir/>
          <dgm:animOne val="branch"/>
          <dgm:animLvl val="lvl"/>
        </dgm:presLayoutVars>
      </dgm:prSet>
      <dgm:spPr/>
    </dgm:pt>
    <dgm:pt modelId="{1D7F4F28-74A5-4A1A-B15B-38D51B7E051C}" type="pres">
      <dgm:prSet presAssocID="{5A1C8E90-933F-4DE3-BD1F-53B4BCF17FB4}" presName="thickLine" presStyleLbl="alignNode1" presStyleIdx="0" presStyleCnt="3"/>
      <dgm:spPr/>
    </dgm:pt>
    <dgm:pt modelId="{0B64F149-DDFA-429B-9AF0-DE198FFC3CD6}" type="pres">
      <dgm:prSet presAssocID="{5A1C8E90-933F-4DE3-BD1F-53B4BCF17FB4}" presName="horz1" presStyleCnt="0"/>
      <dgm:spPr/>
    </dgm:pt>
    <dgm:pt modelId="{B3A449BA-B160-4AA0-B182-52D08C0343B3}" type="pres">
      <dgm:prSet presAssocID="{5A1C8E90-933F-4DE3-BD1F-53B4BCF17FB4}" presName="tx1" presStyleLbl="revTx" presStyleIdx="0" presStyleCnt="8"/>
      <dgm:spPr/>
    </dgm:pt>
    <dgm:pt modelId="{72B78371-EB2A-4AC5-9D55-B2592E81994E}" type="pres">
      <dgm:prSet presAssocID="{5A1C8E90-933F-4DE3-BD1F-53B4BCF17FB4}" presName="vert1" presStyleCnt="0"/>
      <dgm:spPr/>
    </dgm:pt>
    <dgm:pt modelId="{7AC6BD26-59C3-4658-A8C9-93248790A142}" type="pres">
      <dgm:prSet presAssocID="{E181CD49-B009-4E2B-B444-6489F8AC61D3}" presName="vertSpace2a" presStyleCnt="0"/>
      <dgm:spPr/>
    </dgm:pt>
    <dgm:pt modelId="{29192617-4662-4C4D-9928-322779C09A0D}" type="pres">
      <dgm:prSet presAssocID="{E181CD49-B009-4E2B-B444-6489F8AC61D3}" presName="horz2" presStyleCnt="0"/>
      <dgm:spPr/>
    </dgm:pt>
    <dgm:pt modelId="{E6AE5481-4D2F-4159-8089-EF21A44AAB41}" type="pres">
      <dgm:prSet presAssocID="{E181CD49-B009-4E2B-B444-6489F8AC61D3}" presName="horzSpace2" presStyleCnt="0"/>
      <dgm:spPr/>
    </dgm:pt>
    <dgm:pt modelId="{EE953481-DB6D-489C-B8E3-AFEEA0AC6144}" type="pres">
      <dgm:prSet presAssocID="{E181CD49-B009-4E2B-B444-6489F8AC61D3}" presName="tx2" presStyleLbl="revTx" presStyleIdx="1" presStyleCnt="8"/>
      <dgm:spPr/>
    </dgm:pt>
    <dgm:pt modelId="{53540F19-D9D4-4580-B340-8A79B6108F38}" type="pres">
      <dgm:prSet presAssocID="{E181CD49-B009-4E2B-B444-6489F8AC61D3}" presName="vert2" presStyleCnt="0"/>
      <dgm:spPr/>
    </dgm:pt>
    <dgm:pt modelId="{C2EAF815-8116-4F6A-A16A-88C18EE2E7DB}" type="pres">
      <dgm:prSet presAssocID="{E181CD49-B009-4E2B-B444-6489F8AC61D3}" presName="thinLine2b" presStyleLbl="callout" presStyleIdx="0" presStyleCnt="5"/>
      <dgm:spPr/>
    </dgm:pt>
    <dgm:pt modelId="{C5E14BC0-B3A6-44B8-9B4F-84C6E54E1644}" type="pres">
      <dgm:prSet presAssocID="{E181CD49-B009-4E2B-B444-6489F8AC61D3}" presName="vertSpace2b" presStyleCnt="0"/>
      <dgm:spPr/>
    </dgm:pt>
    <dgm:pt modelId="{48113FFA-147D-4883-B2EF-450E61651E8A}" type="pres">
      <dgm:prSet presAssocID="{97A80882-28DF-4490-B0A3-7012154B492D}" presName="horz2" presStyleCnt="0"/>
      <dgm:spPr/>
    </dgm:pt>
    <dgm:pt modelId="{94837CFA-BB3D-4820-9280-F6218864C7DF}" type="pres">
      <dgm:prSet presAssocID="{97A80882-28DF-4490-B0A3-7012154B492D}" presName="horzSpace2" presStyleCnt="0"/>
      <dgm:spPr/>
    </dgm:pt>
    <dgm:pt modelId="{6904C8E9-3B5C-4E35-950A-9ADDD02875C5}" type="pres">
      <dgm:prSet presAssocID="{97A80882-28DF-4490-B0A3-7012154B492D}" presName="tx2" presStyleLbl="revTx" presStyleIdx="2" presStyleCnt="8"/>
      <dgm:spPr/>
    </dgm:pt>
    <dgm:pt modelId="{253A2FE9-4E56-4761-8815-DDC156C42C14}" type="pres">
      <dgm:prSet presAssocID="{97A80882-28DF-4490-B0A3-7012154B492D}" presName="vert2" presStyleCnt="0"/>
      <dgm:spPr/>
    </dgm:pt>
    <dgm:pt modelId="{8C29A207-33AC-4BEC-9EB4-F0C9CC14DAB1}" type="pres">
      <dgm:prSet presAssocID="{97A80882-28DF-4490-B0A3-7012154B492D}" presName="thinLine2b" presStyleLbl="callout" presStyleIdx="1" presStyleCnt="5"/>
      <dgm:spPr/>
    </dgm:pt>
    <dgm:pt modelId="{577E2440-2327-4CAF-823A-32CEA302C7F0}" type="pres">
      <dgm:prSet presAssocID="{97A80882-28DF-4490-B0A3-7012154B492D}" presName="vertSpace2b" presStyleCnt="0"/>
      <dgm:spPr/>
    </dgm:pt>
    <dgm:pt modelId="{AEC65DBE-53D7-4E1C-9C68-B9C845DCDC85}" type="pres">
      <dgm:prSet presAssocID="{8B7073F4-3CEF-408D-BAC5-74E7B6B7766C}" presName="thickLine" presStyleLbl="alignNode1" presStyleIdx="1" presStyleCnt="3"/>
      <dgm:spPr/>
    </dgm:pt>
    <dgm:pt modelId="{9C7B30A0-09C0-44EC-9EBB-58CC7460DF3A}" type="pres">
      <dgm:prSet presAssocID="{8B7073F4-3CEF-408D-BAC5-74E7B6B7766C}" presName="horz1" presStyleCnt="0"/>
      <dgm:spPr/>
    </dgm:pt>
    <dgm:pt modelId="{B830E2E6-FC44-484B-8F25-C47A761C74A1}" type="pres">
      <dgm:prSet presAssocID="{8B7073F4-3CEF-408D-BAC5-74E7B6B7766C}" presName="tx1" presStyleLbl="revTx" presStyleIdx="3" presStyleCnt="8"/>
      <dgm:spPr/>
    </dgm:pt>
    <dgm:pt modelId="{D5080BC4-0969-483F-86F5-220122D08AF5}" type="pres">
      <dgm:prSet presAssocID="{8B7073F4-3CEF-408D-BAC5-74E7B6B7766C}" presName="vert1" presStyleCnt="0"/>
      <dgm:spPr/>
    </dgm:pt>
    <dgm:pt modelId="{1310965F-330C-487D-B792-DF1B76443990}" type="pres">
      <dgm:prSet presAssocID="{D8ED227A-812A-4C7C-B822-8B2DA0A6F22A}" presName="vertSpace2a" presStyleCnt="0"/>
      <dgm:spPr/>
    </dgm:pt>
    <dgm:pt modelId="{5C2DB099-C142-475D-8F01-04DFE2BF60B6}" type="pres">
      <dgm:prSet presAssocID="{D8ED227A-812A-4C7C-B822-8B2DA0A6F22A}" presName="horz2" presStyleCnt="0"/>
      <dgm:spPr/>
    </dgm:pt>
    <dgm:pt modelId="{37F5BBF0-DC6B-4BD3-AF98-B76D81AE10B3}" type="pres">
      <dgm:prSet presAssocID="{D8ED227A-812A-4C7C-B822-8B2DA0A6F22A}" presName="horzSpace2" presStyleCnt="0"/>
      <dgm:spPr/>
    </dgm:pt>
    <dgm:pt modelId="{ACA23574-81F6-4922-9333-20B306C65C7F}" type="pres">
      <dgm:prSet presAssocID="{D8ED227A-812A-4C7C-B822-8B2DA0A6F22A}" presName="tx2" presStyleLbl="revTx" presStyleIdx="4" presStyleCnt="8"/>
      <dgm:spPr/>
    </dgm:pt>
    <dgm:pt modelId="{7C4EA90E-CF9F-495E-AC9B-EAEA81093088}" type="pres">
      <dgm:prSet presAssocID="{D8ED227A-812A-4C7C-B822-8B2DA0A6F22A}" presName="vert2" presStyleCnt="0"/>
      <dgm:spPr/>
    </dgm:pt>
    <dgm:pt modelId="{B7A0D7E7-2274-4991-8FFE-6AD73FE13A0A}" type="pres">
      <dgm:prSet presAssocID="{D8ED227A-812A-4C7C-B822-8B2DA0A6F22A}" presName="thinLine2b" presStyleLbl="callout" presStyleIdx="2" presStyleCnt="5"/>
      <dgm:spPr/>
    </dgm:pt>
    <dgm:pt modelId="{C248A8F7-A287-47B4-B505-30C07BDC019E}" type="pres">
      <dgm:prSet presAssocID="{D8ED227A-812A-4C7C-B822-8B2DA0A6F22A}" presName="vertSpace2b" presStyleCnt="0"/>
      <dgm:spPr/>
    </dgm:pt>
    <dgm:pt modelId="{AC6A803F-20C2-4170-B440-82F73685D235}" type="pres">
      <dgm:prSet presAssocID="{8931F424-BC44-4836-80F7-EFFD33844E12}" presName="horz2" presStyleCnt="0"/>
      <dgm:spPr/>
    </dgm:pt>
    <dgm:pt modelId="{A01A6B6C-F66A-47C2-AE72-0555D1B0F675}" type="pres">
      <dgm:prSet presAssocID="{8931F424-BC44-4836-80F7-EFFD33844E12}" presName="horzSpace2" presStyleCnt="0"/>
      <dgm:spPr/>
    </dgm:pt>
    <dgm:pt modelId="{A5C8CFC5-0EED-4E9E-8ECD-B2F7C389D284}" type="pres">
      <dgm:prSet presAssocID="{8931F424-BC44-4836-80F7-EFFD33844E12}" presName="tx2" presStyleLbl="revTx" presStyleIdx="5" presStyleCnt="8"/>
      <dgm:spPr/>
    </dgm:pt>
    <dgm:pt modelId="{CFE21F83-AB62-451B-95CD-F9EEF3CFFE51}" type="pres">
      <dgm:prSet presAssocID="{8931F424-BC44-4836-80F7-EFFD33844E12}" presName="vert2" presStyleCnt="0"/>
      <dgm:spPr/>
    </dgm:pt>
    <dgm:pt modelId="{3CBA72D5-B962-4E02-AA84-F8350211573D}" type="pres">
      <dgm:prSet presAssocID="{8931F424-BC44-4836-80F7-EFFD33844E12}" presName="thinLine2b" presStyleLbl="callout" presStyleIdx="3" presStyleCnt="5"/>
      <dgm:spPr/>
    </dgm:pt>
    <dgm:pt modelId="{7A7649A4-8384-4AE4-B918-4255DFA8EF0D}" type="pres">
      <dgm:prSet presAssocID="{8931F424-BC44-4836-80F7-EFFD33844E12}" presName="vertSpace2b" presStyleCnt="0"/>
      <dgm:spPr/>
    </dgm:pt>
    <dgm:pt modelId="{430EF75C-630F-411E-8A9A-F9DDEDDA3D9A}" type="pres">
      <dgm:prSet presAssocID="{407E9B7E-7E8B-45D7-B1DE-655D6237839A}" presName="thickLine" presStyleLbl="alignNode1" presStyleIdx="2" presStyleCnt="3"/>
      <dgm:spPr/>
    </dgm:pt>
    <dgm:pt modelId="{E062986E-866C-4987-86CD-11AE2A9B2CBF}" type="pres">
      <dgm:prSet presAssocID="{407E9B7E-7E8B-45D7-B1DE-655D6237839A}" presName="horz1" presStyleCnt="0"/>
      <dgm:spPr/>
    </dgm:pt>
    <dgm:pt modelId="{DF199388-0479-42C8-A625-0EE275FC5AF9}" type="pres">
      <dgm:prSet presAssocID="{407E9B7E-7E8B-45D7-B1DE-655D6237839A}" presName="tx1" presStyleLbl="revTx" presStyleIdx="6" presStyleCnt="8"/>
      <dgm:spPr/>
    </dgm:pt>
    <dgm:pt modelId="{1DD3E2DC-934C-4A82-800D-BD5B6F8AEF94}" type="pres">
      <dgm:prSet presAssocID="{407E9B7E-7E8B-45D7-B1DE-655D6237839A}" presName="vert1" presStyleCnt="0"/>
      <dgm:spPr/>
    </dgm:pt>
    <dgm:pt modelId="{26885E74-8801-4B17-9F32-CED894845CC7}" type="pres">
      <dgm:prSet presAssocID="{339EC24A-D6BE-4A53-9278-EBBF831D8CA5}" presName="vertSpace2a" presStyleCnt="0"/>
      <dgm:spPr/>
    </dgm:pt>
    <dgm:pt modelId="{77D572EE-1D10-48E3-866D-1943EAD00FF7}" type="pres">
      <dgm:prSet presAssocID="{339EC24A-D6BE-4A53-9278-EBBF831D8CA5}" presName="horz2" presStyleCnt="0"/>
      <dgm:spPr/>
    </dgm:pt>
    <dgm:pt modelId="{7574A28A-09AC-4CA8-92FD-12C2EB1CCF40}" type="pres">
      <dgm:prSet presAssocID="{339EC24A-D6BE-4A53-9278-EBBF831D8CA5}" presName="horzSpace2" presStyleCnt="0"/>
      <dgm:spPr/>
    </dgm:pt>
    <dgm:pt modelId="{8B419FD0-4852-4332-A27D-EF0AC43DE6B7}" type="pres">
      <dgm:prSet presAssocID="{339EC24A-D6BE-4A53-9278-EBBF831D8CA5}" presName="tx2" presStyleLbl="revTx" presStyleIdx="7" presStyleCnt="8"/>
      <dgm:spPr/>
    </dgm:pt>
    <dgm:pt modelId="{0E224366-131E-4678-A29D-E3FC602759BF}" type="pres">
      <dgm:prSet presAssocID="{339EC24A-D6BE-4A53-9278-EBBF831D8CA5}" presName="vert2" presStyleCnt="0"/>
      <dgm:spPr/>
    </dgm:pt>
    <dgm:pt modelId="{400CC9F1-8F83-4A30-936F-F9B3CE709DCA}" type="pres">
      <dgm:prSet presAssocID="{339EC24A-D6BE-4A53-9278-EBBF831D8CA5}" presName="thinLine2b" presStyleLbl="callout" presStyleIdx="4" presStyleCnt="5"/>
      <dgm:spPr/>
    </dgm:pt>
    <dgm:pt modelId="{F98B29A7-77C7-4510-A92A-C081037992AC}" type="pres">
      <dgm:prSet presAssocID="{339EC24A-D6BE-4A53-9278-EBBF831D8CA5}" presName="vertSpace2b" presStyleCnt="0"/>
      <dgm:spPr/>
    </dgm:pt>
  </dgm:ptLst>
  <dgm:cxnLst>
    <dgm:cxn modelId="{281ECA1A-6394-4C32-A2E5-305A5B4745EE}" srcId="{2B182130-6FEE-4B14-91DE-FA1917082828}" destId="{407E9B7E-7E8B-45D7-B1DE-655D6237839A}" srcOrd="2" destOrd="0" parTransId="{60C21423-FDCC-4FCA-9373-8457B7E9C8DE}" sibTransId="{BEC42E3E-457E-4D7D-8445-6C1BCEA76C43}"/>
    <dgm:cxn modelId="{25E77A1E-ED4A-45FD-88B9-9C76B24A2367}" srcId="{8B7073F4-3CEF-408D-BAC5-74E7B6B7766C}" destId="{D8ED227A-812A-4C7C-B822-8B2DA0A6F22A}" srcOrd="0" destOrd="0" parTransId="{F7747718-B524-4B26-B2DB-E072B05F3EFA}" sibTransId="{71ABA5AD-F897-497B-9599-F31B29F4405D}"/>
    <dgm:cxn modelId="{F13C8026-5CA7-4DBE-87DC-858692B6C8B3}" type="presOf" srcId="{339EC24A-D6BE-4A53-9278-EBBF831D8CA5}" destId="{8B419FD0-4852-4332-A27D-EF0AC43DE6B7}" srcOrd="0" destOrd="0" presId="urn:microsoft.com/office/officeart/2008/layout/LinedList"/>
    <dgm:cxn modelId="{4D775D34-29F0-4273-939C-A05939079141}" type="presOf" srcId="{D8ED227A-812A-4C7C-B822-8B2DA0A6F22A}" destId="{ACA23574-81F6-4922-9333-20B306C65C7F}" srcOrd="0" destOrd="0" presId="urn:microsoft.com/office/officeart/2008/layout/LinedList"/>
    <dgm:cxn modelId="{8A58DC37-4D35-4BDD-99AB-6B6895D99B63}" type="presOf" srcId="{407E9B7E-7E8B-45D7-B1DE-655D6237839A}" destId="{DF199388-0479-42C8-A625-0EE275FC5AF9}" srcOrd="0" destOrd="0" presId="urn:microsoft.com/office/officeart/2008/layout/LinedList"/>
    <dgm:cxn modelId="{86F5AE5D-4F48-457E-8943-EB4BEB0DF043}" srcId="{5A1C8E90-933F-4DE3-BD1F-53B4BCF17FB4}" destId="{E181CD49-B009-4E2B-B444-6489F8AC61D3}" srcOrd="0" destOrd="0" parTransId="{A2285B25-738A-401F-8A18-F2A879F044FD}" sibTransId="{0B7CF555-B5F5-4386-8299-EFFB998C0CC7}"/>
    <dgm:cxn modelId="{62D5AB6D-DFE0-441A-A932-A20E6D33000F}" type="presOf" srcId="{5A1C8E90-933F-4DE3-BD1F-53B4BCF17FB4}" destId="{B3A449BA-B160-4AA0-B182-52D08C0343B3}" srcOrd="0" destOrd="0" presId="urn:microsoft.com/office/officeart/2008/layout/LinedList"/>
    <dgm:cxn modelId="{1B19EC6E-ACC5-41B3-AE3B-74C337BF5077}" srcId="{2B182130-6FEE-4B14-91DE-FA1917082828}" destId="{8B7073F4-3CEF-408D-BAC5-74E7B6B7766C}" srcOrd="1" destOrd="0" parTransId="{0E001DAA-6C14-4A86-91D2-20DAA84EE829}" sibTransId="{7A60A093-B1BD-4D58-B3C1-1569E01BECF1}"/>
    <dgm:cxn modelId="{9A085C5A-0967-4C10-BC56-1D4DFA02183D}" type="presOf" srcId="{E181CD49-B009-4E2B-B444-6489F8AC61D3}" destId="{EE953481-DB6D-489C-B8E3-AFEEA0AC6144}" srcOrd="0" destOrd="0" presId="urn:microsoft.com/office/officeart/2008/layout/LinedList"/>
    <dgm:cxn modelId="{56537D89-1EE9-44DF-A741-C10BE08EAC51}" srcId="{5A1C8E90-933F-4DE3-BD1F-53B4BCF17FB4}" destId="{97A80882-28DF-4490-B0A3-7012154B492D}" srcOrd="1" destOrd="0" parTransId="{06425CAD-AB90-4312-AC8D-ABE64F87FC48}" sibTransId="{1B62D99C-2F1E-4FF9-8032-550839A43145}"/>
    <dgm:cxn modelId="{B5032E9A-A01B-438F-8C8C-135B94379510}" srcId="{407E9B7E-7E8B-45D7-B1DE-655D6237839A}" destId="{339EC24A-D6BE-4A53-9278-EBBF831D8CA5}" srcOrd="0" destOrd="0" parTransId="{6BE9BDF7-B455-40C3-B7D6-9FB8AD41D1B6}" sibTransId="{22B2F27F-4298-4276-A0FD-C331E6842346}"/>
    <dgm:cxn modelId="{DC81C59E-74DE-425A-817E-820C415EE09B}" type="presOf" srcId="{2B182130-6FEE-4B14-91DE-FA1917082828}" destId="{E234BBFA-8816-4BED-84F6-15CA699F3E48}" srcOrd="0" destOrd="0" presId="urn:microsoft.com/office/officeart/2008/layout/LinedList"/>
    <dgm:cxn modelId="{615673CE-E333-4DB3-978E-0970D6BB9BD5}" type="presOf" srcId="{97A80882-28DF-4490-B0A3-7012154B492D}" destId="{6904C8E9-3B5C-4E35-950A-9ADDD02875C5}" srcOrd="0" destOrd="0" presId="urn:microsoft.com/office/officeart/2008/layout/LinedList"/>
    <dgm:cxn modelId="{02F5C6DC-E6BE-4137-9A50-FFFDD874CDAD}" srcId="{2B182130-6FEE-4B14-91DE-FA1917082828}" destId="{5A1C8E90-933F-4DE3-BD1F-53B4BCF17FB4}" srcOrd="0" destOrd="0" parTransId="{500C1807-7064-4EC7-AFD7-939FD729CBCA}" sibTransId="{E1B7F744-1C6A-4060-AF63-547F652D1E31}"/>
    <dgm:cxn modelId="{CBDA12DF-F5D6-40F5-AFCC-D9620AEC23E3}" type="presOf" srcId="{8931F424-BC44-4836-80F7-EFFD33844E12}" destId="{A5C8CFC5-0EED-4E9E-8ECD-B2F7C389D284}" srcOrd="0" destOrd="0" presId="urn:microsoft.com/office/officeart/2008/layout/LinedList"/>
    <dgm:cxn modelId="{AB0302E7-9656-4176-A762-EC6868E8A313}" srcId="{8B7073F4-3CEF-408D-BAC5-74E7B6B7766C}" destId="{8931F424-BC44-4836-80F7-EFFD33844E12}" srcOrd="1" destOrd="0" parTransId="{7E72B51D-0670-4381-B07C-794396A17218}" sibTransId="{F79595C7-FB94-4255-BE94-4B6BF3246037}"/>
    <dgm:cxn modelId="{51192AEC-81AD-4F07-A748-12D32CF72181}" type="presOf" srcId="{8B7073F4-3CEF-408D-BAC5-74E7B6B7766C}" destId="{B830E2E6-FC44-484B-8F25-C47A761C74A1}" srcOrd="0" destOrd="0" presId="urn:microsoft.com/office/officeart/2008/layout/LinedList"/>
    <dgm:cxn modelId="{47083A47-A0BF-4772-9EED-109D5A1F2FB8}" type="presParOf" srcId="{E234BBFA-8816-4BED-84F6-15CA699F3E48}" destId="{1D7F4F28-74A5-4A1A-B15B-38D51B7E051C}" srcOrd="0" destOrd="0" presId="urn:microsoft.com/office/officeart/2008/layout/LinedList"/>
    <dgm:cxn modelId="{04F65378-C8CA-40CD-8A43-301ED04EF9DF}" type="presParOf" srcId="{E234BBFA-8816-4BED-84F6-15CA699F3E48}" destId="{0B64F149-DDFA-429B-9AF0-DE198FFC3CD6}" srcOrd="1" destOrd="0" presId="urn:microsoft.com/office/officeart/2008/layout/LinedList"/>
    <dgm:cxn modelId="{044CADF6-DD3F-4469-B846-5FB33F86511E}" type="presParOf" srcId="{0B64F149-DDFA-429B-9AF0-DE198FFC3CD6}" destId="{B3A449BA-B160-4AA0-B182-52D08C0343B3}" srcOrd="0" destOrd="0" presId="urn:microsoft.com/office/officeart/2008/layout/LinedList"/>
    <dgm:cxn modelId="{D407BE45-7370-4508-B000-7B6854A8DD50}" type="presParOf" srcId="{0B64F149-DDFA-429B-9AF0-DE198FFC3CD6}" destId="{72B78371-EB2A-4AC5-9D55-B2592E81994E}" srcOrd="1" destOrd="0" presId="urn:microsoft.com/office/officeart/2008/layout/LinedList"/>
    <dgm:cxn modelId="{2E5D355B-D2D4-4677-AAB7-DB696F60711D}" type="presParOf" srcId="{72B78371-EB2A-4AC5-9D55-B2592E81994E}" destId="{7AC6BD26-59C3-4658-A8C9-93248790A142}" srcOrd="0" destOrd="0" presId="urn:microsoft.com/office/officeart/2008/layout/LinedList"/>
    <dgm:cxn modelId="{6DB99B56-D333-4C75-B667-8B24806AE675}" type="presParOf" srcId="{72B78371-EB2A-4AC5-9D55-B2592E81994E}" destId="{29192617-4662-4C4D-9928-322779C09A0D}" srcOrd="1" destOrd="0" presId="urn:microsoft.com/office/officeart/2008/layout/LinedList"/>
    <dgm:cxn modelId="{9606547B-7DB1-4E6D-A719-722C61FC038C}" type="presParOf" srcId="{29192617-4662-4C4D-9928-322779C09A0D}" destId="{E6AE5481-4D2F-4159-8089-EF21A44AAB41}" srcOrd="0" destOrd="0" presId="urn:microsoft.com/office/officeart/2008/layout/LinedList"/>
    <dgm:cxn modelId="{440851C7-A7D8-418B-8EF9-A646EAA70224}" type="presParOf" srcId="{29192617-4662-4C4D-9928-322779C09A0D}" destId="{EE953481-DB6D-489C-B8E3-AFEEA0AC6144}" srcOrd="1" destOrd="0" presId="urn:microsoft.com/office/officeart/2008/layout/LinedList"/>
    <dgm:cxn modelId="{A2EDAEA0-CF7C-4153-869F-D09118A807D8}" type="presParOf" srcId="{29192617-4662-4C4D-9928-322779C09A0D}" destId="{53540F19-D9D4-4580-B340-8A79B6108F38}" srcOrd="2" destOrd="0" presId="urn:microsoft.com/office/officeart/2008/layout/LinedList"/>
    <dgm:cxn modelId="{EF8608F0-B78D-48A7-A061-78C8D5A8C8BD}" type="presParOf" srcId="{72B78371-EB2A-4AC5-9D55-B2592E81994E}" destId="{C2EAF815-8116-4F6A-A16A-88C18EE2E7DB}" srcOrd="2" destOrd="0" presId="urn:microsoft.com/office/officeart/2008/layout/LinedList"/>
    <dgm:cxn modelId="{D67B25D6-CDEC-4D7E-BB21-0FEAC4FBF530}" type="presParOf" srcId="{72B78371-EB2A-4AC5-9D55-B2592E81994E}" destId="{C5E14BC0-B3A6-44B8-9B4F-84C6E54E1644}" srcOrd="3" destOrd="0" presId="urn:microsoft.com/office/officeart/2008/layout/LinedList"/>
    <dgm:cxn modelId="{3525AF5E-CE7D-40E5-8A3C-FFBECD2C301F}" type="presParOf" srcId="{72B78371-EB2A-4AC5-9D55-B2592E81994E}" destId="{48113FFA-147D-4883-B2EF-450E61651E8A}" srcOrd="4" destOrd="0" presId="urn:microsoft.com/office/officeart/2008/layout/LinedList"/>
    <dgm:cxn modelId="{97C72DBA-FD70-4DA2-8C3F-F02BCA92B36C}" type="presParOf" srcId="{48113FFA-147D-4883-B2EF-450E61651E8A}" destId="{94837CFA-BB3D-4820-9280-F6218864C7DF}" srcOrd="0" destOrd="0" presId="urn:microsoft.com/office/officeart/2008/layout/LinedList"/>
    <dgm:cxn modelId="{BFFBA80B-2CAF-46AF-ACF7-F0192C7A424C}" type="presParOf" srcId="{48113FFA-147D-4883-B2EF-450E61651E8A}" destId="{6904C8E9-3B5C-4E35-950A-9ADDD02875C5}" srcOrd="1" destOrd="0" presId="urn:microsoft.com/office/officeart/2008/layout/LinedList"/>
    <dgm:cxn modelId="{E1C97FA5-1501-4340-BC26-FB4426A068B8}" type="presParOf" srcId="{48113FFA-147D-4883-B2EF-450E61651E8A}" destId="{253A2FE9-4E56-4761-8815-DDC156C42C14}" srcOrd="2" destOrd="0" presId="urn:microsoft.com/office/officeart/2008/layout/LinedList"/>
    <dgm:cxn modelId="{D3B1F368-EF65-4F80-8D72-51C3B30F155C}" type="presParOf" srcId="{72B78371-EB2A-4AC5-9D55-B2592E81994E}" destId="{8C29A207-33AC-4BEC-9EB4-F0C9CC14DAB1}" srcOrd="5" destOrd="0" presId="urn:microsoft.com/office/officeart/2008/layout/LinedList"/>
    <dgm:cxn modelId="{F6C224E5-C36B-4CC2-9AB2-16FE6C944C2F}" type="presParOf" srcId="{72B78371-EB2A-4AC5-9D55-B2592E81994E}" destId="{577E2440-2327-4CAF-823A-32CEA302C7F0}" srcOrd="6" destOrd="0" presId="urn:microsoft.com/office/officeart/2008/layout/LinedList"/>
    <dgm:cxn modelId="{E26B5D46-A135-4B96-9F07-0E3645BDB72D}" type="presParOf" srcId="{E234BBFA-8816-4BED-84F6-15CA699F3E48}" destId="{AEC65DBE-53D7-4E1C-9C68-B9C845DCDC85}" srcOrd="2" destOrd="0" presId="urn:microsoft.com/office/officeart/2008/layout/LinedList"/>
    <dgm:cxn modelId="{ED254A56-1A04-4763-87F7-769438D5D79D}" type="presParOf" srcId="{E234BBFA-8816-4BED-84F6-15CA699F3E48}" destId="{9C7B30A0-09C0-44EC-9EBB-58CC7460DF3A}" srcOrd="3" destOrd="0" presId="urn:microsoft.com/office/officeart/2008/layout/LinedList"/>
    <dgm:cxn modelId="{8683E2D1-8B54-471B-9E2B-CD7CBAAFC1EB}" type="presParOf" srcId="{9C7B30A0-09C0-44EC-9EBB-58CC7460DF3A}" destId="{B830E2E6-FC44-484B-8F25-C47A761C74A1}" srcOrd="0" destOrd="0" presId="urn:microsoft.com/office/officeart/2008/layout/LinedList"/>
    <dgm:cxn modelId="{FEC05BDF-B5D0-4BA5-80B5-ACF247559C89}" type="presParOf" srcId="{9C7B30A0-09C0-44EC-9EBB-58CC7460DF3A}" destId="{D5080BC4-0969-483F-86F5-220122D08AF5}" srcOrd="1" destOrd="0" presId="urn:microsoft.com/office/officeart/2008/layout/LinedList"/>
    <dgm:cxn modelId="{53622A69-BB93-433B-BAA9-7108150B6202}" type="presParOf" srcId="{D5080BC4-0969-483F-86F5-220122D08AF5}" destId="{1310965F-330C-487D-B792-DF1B76443990}" srcOrd="0" destOrd="0" presId="urn:microsoft.com/office/officeart/2008/layout/LinedList"/>
    <dgm:cxn modelId="{D0F1DFCA-FE26-46CB-9E2C-DBD630054B5B}" type="presParOf" srcId="{D5080BC4-0969-483F-86F5-220122D08AF5}" destId="{5C2DB099-C142-475D-8F01-04DFE2BF60B6}" srcOrd="1" destOrd="0" presId="urn:microsoft.com/office/officeart/2008/layout/LinedList"/>
    <dgm:cxn modelId="{2D145AFA-270F-40B2-9DB2-76C1646A6F5C}" type="presParOf" srcId="{5C2DB099-C142-475D-8F01-04DFE2BF60B6}" destId="{37F5BBF0-DC6B-4BD3-AF98-B76D81AE10B3}" srcOrd="0" destOrd="0" presId="urn:microsoft.com/office/officeart/2008/layout/LinedList"/>
    <dgm:cxn modelId="{720E61AA-3821-410C-B8AE-EFEFE20BE4A3}" type="presParOf" srcId="{5C2DB099-C142-475D-8F01-04DFE2BF60B6}" destId="{ACA23574-81F6-4922-9333-20B306C65C7F}" srcOrd="1" destOrd="0" presId="urn:microsoft.com/office/officeart/2008/layout/LinedList"/>
    <dgm:cxn modelId="{3D374A6D-0E68-42BC-A99C-6C7BE1FBEC69}" type="presParOf" srcId="{5C2DB099-C142-475D-8F01-04DFE2BF60B6}" destId="{7C4EA90E-CF9F-495E-AC9B-EAEA81093088}" srcOrd="2" destOrd="0" presId="urn:microsoft.com/office/officeart/2008/layout/LinedList"/>
    <dgm:cxn modelId="{434F3F43-F684-4919-BEF5-D1E5C690428D}" type="presParOf" srcId="{D5080BC4-0969-483F-86F5-220122D08AF5}" destId="{B7A0D7E7-2274-4991-8FFE-6AD73FE13A0A}" srcOrd="2" destOrd="0" presId="urn:microsoft.com/office/officeart/2008/layout/LinedList"/>
    <dgm:cxn modelId="{EE4C9CE5-A994-48E5-83D4-9BA23FC3FAA0}" type="presParOf" srcId="{D5080BC4-0969-483F-86F5-220122D08AF5}" destId="{C248A8F7-A287-47B4-B505-30C07BDC019E}" srcOrd="3" destOrd="0" presId="urn:microsoft.com/office/officeart/2008/layout/LinedList"/>
    <dgm:cxn modelId="{B9CAB1EF-C9AF-46BB-9693-4CB64D5AB06F}" type="presParOf" srcId="{D5080BC4-0969-483F-86F5-220122D08AF5}" destId="{AC6A803F-20C2-4170-B440-82F73685D235}" srcOrd="4" destOrd="0" presId="urn:microsoft.com/office/officeart/2008/layout/LinedList"/>
    <dgm:cxn modelId="{3115A9C4-0EE2-4E67-840C-90A037A54513}" type="presParOf" srcId="{AC6A803F-20C2-4170-B440-82F73685D235}" destId="{A01A6B6C-F66A-47C2-AE72-0555D1B0F675}" srcOrd="0" destOrd="0" presId="urn:microsoft.com/office/officeart/2008/layout/LinedList"/>
    <dgm:cxn modelId="{E27CC9D1-37C5-465F-A2A9-9031E20EB5E1}" type="presParOf" srcId="{AC6A803F-20C2-4170-B440-82F73685D235}" destId="{A5C8CFC5-0EED-4E9E-8ECD-B2F7C389D284}" srcOrd="1" destOrd="0" presId="urn:microsoft.com/office/officeart/2008/layout/LinedList"/>
    <dgm:cxn modelId="{238F9C43-D13D-450E-982A-95C7EDE0FDB9}" type="presParOf" srcId="{AC6A803F-20C2-4170-B440-82F73685D235}" destId="{CFE21F83-AB62-451B-95CD-F9EEF3CFFE51}" srcOrd="2" destOrd="0" presId="urn:microsoft.com/office/officeart/2008/layout/LinedList"/>
    <dgm:cxn modelId="{6EE7E750-650A-4687-8655-7D4402E687A5}" type="presParOf" srcId="{D5080BC4-0969-483F-86F5-220122D08AF5}" destId="{3CBA72D5-B962-4E02-AA84-F8350211573D}" srcOrd="5" destOrd="0" presId="urn:microsoft.com/office/officeart/2008/layout/LinedList"/>
    <dgm:cxn modelId="{71E3CDE1-B228-4E12-ACD9-D1EBB53C1E76}" type="presParOf" srcId="{D5080BC4-0969-483F-86F5-220122D08AF5}" destId="{7A7649A4-8384-4AE4-B918-4255DFA8EF0D}" srcOrd="6" destOrd="0" presId="urn:microsoft.com/office/officeart/2008/layout/LinedList"/>
    <dgm:cxn modelId="{465AE4DF-E037-42DD-92E6-62D1A446A61F}" type="presParOf" srcId="{E234BBFA-8816-4BED-84F6-15CA699F3E48}" destId="{430EF75C-630F-411E-8A9A-F9DDEDDA3D9A}" srcOrd="4" destOrd="0" presId="urn:microsoft.com/office/officeart/2008/layout/LinedList"/>
    <dgm:cxn modelId="{26352730-0D5C-46A5-B3F3-9C16CC3ED77E}" type="presParOf" srcId="{E234BBFA-8816-4BED-84F6-15CA699F3E48}" destId="{E062986E-866C-4987-86CD-11AE2A9B2CBF}" srcOrd="5" destOrd="0" presId="urn:microsoft.com/office/officeart/2008/layout/LinedList"/>
    <dgm:cxn modelId="{30FEFD59-BDF5-4A63-9560-3BF428FFF498}" type="presParOf" srcId="{E062986E-866C-4987-86CD-11AE2A9B2CBF}" destId="{DF199388-0479-42C8-A625-0EE275FC5AF9}" srcOrd="0" destOrd="0" presId="urn:microsoft.com/office/officeart/2008/layout/LinedList"/>
    <dgm:cxn modelId="{7A99AC39-9BBB-4BA1-950A-CD8FEA066D4D}" type="presParOf" srcId="{E062986E-866C-4987-86CD-11AE2A9B2CBF}" destId="{1DD3E2DC-934C-4A82-800D-BD5B6F8AEF94}" srcOrd="1" destOrd="0" presId="urn:microsoft.com/office/officeart/2008/layout/LinedList"/>
    <dgm:cxn modelId="{B765FD66-3BAF-48F8-BAB8-385BDE99703F}" type="presParOf" srcId="{1DD3E2DC-934C-4A82-800D-BD5B6F8AEF94}" destId="{26885E74-8801-4B17-9F32-CED894845CC7}" srcOrd="0" destOrd="0" presId="urn:microsoft.com/office/officeart/2008/layout/LinedList"/>
    <dgm:cxn modelId="{74648F1B-C180-479E-9DE0-AE0055D43B11}" type="presParOf" srcId="{1DD3E2DC-934C-4A82-800D-BD5B6F8AEF94}" destId="{77D572EE-1D10-48E3-866D-1943EAD00FF7}" srcOrd="1" destOrd="0" presId="urn:microsoft.com/office/officeart/2008/layout/LinedList"/>
    <dgm:cxn modelId="{3692AA43-49D5-4AC1-9ACB-A0EC0556EE4D}" type="presParOf" srcId="{77D572EE-1D10-48E3-866D-1943EAD00FF7}" destId="{7574A28A-09AC-4CA8-92FD-12C2EB1CCF40}" srcOrd="0" destOrd="0" presId="urn:microsoft.com/office/officeart/2008/layout/LinedList"/>
    <dgm:cxn modelId="{9A9CA222-1AF0-4FD7-B5BA-9A123F0B7961}" type="presParOf" srcId="{77D572EE-1D10-48E3-866D-1943EAD00FF7}" destId="{8B419FD0-4852-4332-A27D-EF0AC43DE6B7}" srcOrd="1" destOrd="0" presId="urn:microsoft.com/office/officeart/2008/layout/LinedList"/>
    <dgm:cxn modelId="{E7485F28-58BF-4948-999B-5E01BBE18F07}" type="presParOf" srcId="{77D572EE-1D10-48E3-866D-1943EAD00FF7}" destId="{0E224366-131E-4678-A29D-E3FC602759BF}" srcOrd="2" destOrd="0" presId="urn:microsoft.com/office/officeart/2008/layout/LinedList"/>
    <dgm:cxn modelId="{22628432-7BE2-44DC-8B4F-B8ABBFFC4946}" type="presParOf" srcId="{1DD3E2DC-934C-4A82-800D-BD5B6F8AEF94}" destId="{400CC9F1-8F83-4A30-936F-F9B3CE709DCA}" srcOrd="2" destOrd="0" presId="urn:microsoft.com/office/officeart/2008/layout/LinedList"/>
    <dgm:cxn modelId="{AABA7C13-D37D-4797-BFEC-CFD6D1D26B76}" type="presParOf" srcId="{1DD3E2DC-934C-4A82-800D-BD5B6F8AEF94}" destId="{F98B29A7-77C7-4510-A92A-C081037992AC}" srcOrd="3"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B6606-059C-41AE-B038-3439FD9DE098}"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n-BE"/>
        </a:p>
      </dgm:t>
    </dgm:pt>
    <dgm:pt modelId="{BE726E73-0676-4F1B-97F0-F3B3BCC61E21}">
      <dgm:prSet/>
      <dgm:spPr/>
      <dgm:t>
        <a:bodyPr/>
        <a:lstStyle/>
        <a:p>
          <a:r>
            <a:rPr lang="en-GB" b="1" i="0" dirty="0"/>
            <a:t>Μάθηση με </a:t>
          </a:r>
          <a:r>
            <a:rPr lang="en-GB" b="1" i="0" dirty="0" err="1"/>
            <a:t>επίκεντρο</a:t>
          </a:r>
          <a:r>
            <a:rPr lang="en-GB" b="1" i="0" dirty="0"/>
            <a:t> τον μαθητή</a:t>
          </a:r>
          <a:r>
            <a:rPr lang="en-GB" b="0" i="0" dirty="0"/>
            <a:t>: Τα μαθήματα πρέπει να ενθαρρύνουν τους μαθητές να συμμετέχουν ενεργά, να κάνουν ερωτήσεις και να συνεργάζονται σε πρακτικές εργασίες.</a:t>
          </a:r>
          <a:endParaRPr lang="en-BE" dirty="0"/>
        </a:p>
      </dgm:t>
    </dgm:pt>
    <dgm:pt modelId="{E7837BC9-166D-4644-899F-D9A85E8299D2}" type="parTrans" cxnId="{8639BE63-0A7D-40B6-B951-D6C43C3E198E}">
      <dgm:prSet/>
      <dgm:spPr/>
      <dgm:t>
        <a:bodyPr/>
        <a:lstStyle/>
        <a:p>
          <a:endParaRPr lang="en-BE"/>
        </a:p>
      </dgm:t>
    </dgm:pt>
    <dgm:pt modelId="{9F64C386-657A-41DF-BFCB-6A757A3D25D9}" type="sibTrans" cxnId="{8639BE63-0A7D-40B6-B951-D6C43C3E198E}">
      <dgm:prSet/>
      <dgm:spPr/>
      <dgm:t>
        <a:bodyPr/>
        <a:lstStyle/>
        <a:p>
          <a:endParaRPr lang="en-BE"/>
        </a:p>
      </dgm:t>
    </dgm:pt>
    <dgm:pt modelId="{4F68AF7B-616D-4692-8885-56311ABC1387}">
      <dgm:prSet/>
      <dgm:spPr/>
      <dgm:t>
        <a:bodyPr/>
        <a:lstStyle/>
        <a:p>
          <a:r>
            <a:rPr lang="en-GB" b="1" i="0" dirty="0"/>
            <a:t>Επαναληπτικός σχεδιασμός</a:t>
          </a:r>
          <a:r>
            <a:rPr lang="en-GB" b="0" i="0" dirty="0"/>
            <a:t>: Είναι σημαντικό να βελτιώνετε τακτικά τα σχέδια μαθημάτων με βάση την ανατροφοδότηση των μαθητών και τα μαθησιακά αποτελέσματα.</a:t>
          </a:r>
          <a:endParaRPr lang="en-BE" dirty="0"/>
        </a:p>
      </dgm:t>
    </dgm:pt>
    <dgm:pt modelId="{69B2124E-F602-472C-8715-FE0A99949D69}" type="parTrans" cxnId="{F2608714-862C-4B5C-A98C-06CD330CC861}">
      <dgm:prSet/>
      <dgm:spPr/>
      <dgm:t>
        <a:bodyPr/>
        <a:lstStyle/>
        <a:p>
          <a:endParaRPr lang="en-BE"/>
        </a:p>
      </dgm:t>
    </dgm:pt>
    <dgm:pt modelId="{FCAD019E-E774-4119-A5FF-04B38806BAD7}" type="sibTrans" cxnId="{F2608714-862C-4B5C-A98C-06CD330CC861}">
      <dgm:prSet/>
      <dgm:spPr/>
      <dgm:t>
        <a:bodyPr/>
        <a:lstStyle/>
        <a:p>
          <a:endParaRPr lang="en-BE"/>
        </a:p>
      </dgm:t>
    </dgm:pt>
    <dgm:pt modelId="{8F383FED-415C-4D71-AB73-B96DCAF7DCB1}">
      <dgm:prSet/>
      <dgm:spPr/>
      <dgm:t>
        <a:bodyPr/>
        <a:lstStyle/>
        <a:p>
          <a:r>
            <a:rPr lang="en-GB" b="1" i="0" dirty="0"/>
            <a:t>Αναστοχαστική πρακτική</a:t>
          </a:r>
          <a:r>
            <a:rPr lang="en-GB" b="0" i="0" dirty="0"/>
            <a:t>: Οι εκπαιδευτές θα πρέπει να αξιολογούν τις διδακτικές τους προσεγγίσεις, ενσωματώνοντας τις αλλαγές που απαιτούνται.</a:t>
          </a:r>
          <a:endParaRPr lang="en-BE" dirty="0"/>
        </a:p>
      </dgm:t>
    </dgm:pt>
    <dgm:pt modelId="{C3ACF5BC-C18F-49F5-AAB9-47FADA6A4B8E}" type="parTrans" cxnId="{79E7342F-6669-4D37-B9DD-B2C12E9834A6}">
      <dgm:prSet/>
      <dgm:spPr/>
      <dgm:t>
        <a:bodyPr/>
        <a:lstStyle/>
        <a:p>
          <a:endParaRPr lang="en-BE"/>
        </a:p>
      </dgm:t>
    </dgm:pt>
    <dgm:pt modelId="{3CCC5F01-126B-4125-8413-AB0EE55A3DBB}" type="sibTrans" cxnId="{79E7342F-6669-4D37-B9DD-B2C12E9834A6}">
      <dgm:prSet/>
      <dgm:spPr/>
      <dgm:t>
        <a:bodyPr/>
        <a:lstStyle/>
        <a:p>
          <a:endParaRPr lang="en-BE"/>
        </a:p>
      </dgm:t>
    </dgm:pt>
    <dgm:pt modelId="{AA1104B1-FD1E-487B-942A-643152F7339D}">
      <dgm:prSet/>
      <dgm:spPr/>
      <dgm:t>
        <a:bodyPr/>
        <a:lstStyle/>
        <a:p>
          <a:r>
            <a:rPr lang="en-GB" b="1" i="0" dirty="0"/>
            <a:t>Δέσμευση των ενδιαφερομένων μερών</a:t>
          </a:r>
          <a:r>
            <a:rPr lang="en-GB" b="0" i="0" dirty="0"/>
            <a:t>: Είναι σημαντικό να λαμβάνονται υπόψη οι εισηγήσεις των φοιτητών, των εκπαιδευτών και των εμπειρογνωμόνων του κλάδου για την ευθυγράμμιση των μαθημάτων με τις απαιτήσεις του πραγματικού κόσμου.</a:t>
          </a:r>
          <a:endParaRPr lang="en-BE" dirty="0"/>
        </a:p>
      </dgm:t>
    </dgm:pt>
    <dgm:pt modelId="{06355E96-50B5-4121-BFF6-FD222ACEADF7}" type="parTrans" cxnId="{11B12E4F-1EB3-48BD-8CCA-5B3D82E8E7E1}">
      <dgm:prSet/>
      <dgm:spPr/>
      <dgm:t>
        <a:bodyPr/>
        <a:lstStyle/>
        <a:p>
          <a:endParaRPr lang="en-BE"/>
        </a:p>
      </dgm:t>
    </dgm:pt>
    <dgm:pt modelId="{AAD00A6A-2453-4766-B821-2C3CB61D60C3}" type="sibTrans" cxnId="{11B12E4F-1EB3-48BD-8CCA-5B3D82E8E7E1}">
      <dgm:prSet/>
      <dgm:spPr/>
      <dgm:t>
        <a:bodyPr/>
        <a:lstStyle/>
        <a:p>
          <a:endParaRPr lang="en-BE"/>
        </a:p>
      </dgm:t>
    </dgm:pt>
    <dgm:pt modelId="{7AAF26D6-1695-480B-8DB0-A46FC353BC3A}" type="pres">
      <dgm:prSet presAssocID="{A3DB6606-059C-41AE-B038-3439FD9DE098}" presName="CompostProcess" presStyleCnt="0">
        <dgm:presLayoutVars>
          <dgm:dir/>
          <dgm:resizeHandles val="exact"/>
        </dgm:presLayoutVars>
      </dgm:prSet>
      <dgm:spPr/>
    </dgm:pt>
    <dgm:pt modelId="{B04E6A27-8845-44BE-80B9-DD0CF01CB31F}" type="pres">
      <dgm:prSet presAssocID="{A3DB6606-059C-41AE-B038-3439FD9DE098}" presName="arrow" presStyleLbl="bgShp" presStyleIdx="0" presStyleCnt="1"/>
      <dgm:spPr/>
    </dgm:pt>
    <dgm:pt modelId="{63A8852A-DECB-42B6-8572-D4015140AEB3}" type="pres">
      <dgm:prSet presAssocID="{A3DB6606-059C-41AE-B038-3439FD9DE098}" presName="linearProcess" presStyleCnt="0"/>
      <dgm:spPr/>
    </dgm:pt>
    <dgm:pt modelId="{9867E086-8D27-445E-970F-D9F2FFE6C37C}" type="pres">
      <dgm:prSet presAssocID="{BE726E73-0676-4F1B-97F0-F3B3BCC61E21}" presName="textNode" presStyleLbl="node1" presStyleIdx="0" presStyleCnt="4">
        <dgm:presLayoutVars>
          <dgm:bulletEnabled val="1"/>
        </dgm:presLayoutVars>
      </dgm:prSet>
      <dgm:spPr/>
    </dgm:pt>
    <dgm:pt modelId="{BD20E41D-D8BB-4A2D-9945-70734E108F96}" type="pres">
      <dgm:prSet presAssocID="{9F64C386-657A-41DF-BFCB-6A757A3D25D9}" presName="sibTrans" presStyleCnt="0"/>
      <dgm:spPr/>
    </dgm:pt>
    <dgm:pt modelId="{F5F22A66-8033-40B4-8785-6C817EF5873B}" type="pres">
      <dgm:prSet presAssocID="{4F68AF7B-616D-4692-8885-56311ABC1387}" presName="textNode" presStyleLbl="node1" presStyleIdx="1" presStyleCnt="4">
        <dgm:presLayoutVars>
          <dgm:bulletEnabled val="1"/>
        </dgm:presLayoutVars>
      </dgm:prSet>
      <dgm:spPr/>
    </dgm:pt>
    <dgm:pt modelId="{39C87EB2-944E-419D-B83F-A6A33EC67B93}" type="pres">
      <dgm:prSet presAssocID="{FCAD019E-E774-4119-A5FF-04B38806BAD7}" presName="sibTrans" presStyleCnt="0"/>
      <dgm:spPr/>
    </dgm:pt>
    <dgm:pt modelId="{A5B64B17-9117-4FFA-BBEE-849D58F08449}" type="pres">
      <dgm:prSet presAssocID="{8F383FED-415C-4D71-AB73-B96DCAF7DCB1}" presName="textNode" presStyleLbl="node1" presStyleIdx="2" presStyleCnt="4">
        <dgm:presLayoutVars>
          <dgm:bulletEnabled val="1"/>
        </dgm:presLayoutVars>
      </dgm:prSet>
      <dgm:spPr/>
    </dgm:pt>
    <dgm:pt modelId="{C7E1D11C-D40C-483A-93C7-B2E9486FC799}" type="pres">
      <dgm:prSet presAssocID="{3CCC5F01-126B-4125-8413-AB0EE55A3DBB}" presName="sibTrans" presStyleCnt="0"/>
      <dgm:spPr/>
    </dgm:pt>
    <dgm:pt modelId="{C3B8ADA2-F1CF-4921-9E34-0E561E729554}" type="pres">
      <dgm:prSet presAssocID="{AA1104B1-FD1E-487B-942A-643152F7339D}" presName="textNode" presStyleLbl="node1" presStyleIdx="3" presStyleCnt="4">
        <dgm:presLayoutVars>
          <dgm:bulletEnabled val="1"/>
        </dgm:presLayoutVars>
      </dgm:prSet>
      <dgm:spPr/>
    </dgm:pt>
  </dgm:ptLst>
  <dgm:cxnLst>
    <dgm:cxn modelId="{F2608714-862C-4B5C-A98C-06CD330CC861}" srcId="{A3DB6606-059C-41AE-B038-3439FD9DE098}" destId="{4F68AF7B-616D-4692-8885-56311ABC1387}" srcOrd="1" destOrd="0" parTransId="{69B2124E-F602-472C-8715-FE0A99949D69}" sibTransId="{FCAD019E-E774-4119-A5FF-04B38806BAD7}"/>
    <dgm:cxn modelId="{79E7342F-6669-4D37-B9DD-B2C12E9834A6}" srcId="{A3DB6606-059C-41AE-B038-3439FD9DE098}" destId="{8F383FED-415C-4D71-AB73-B96DCAF7DCB1}" srcOrd="2" destOrd="0" parTransId="{C3ACF5BC-C18F-49F5-AAB9-47FADA6A4B8E}" sibTransId="{3CCC5F01-126B-4125-8413-AB0EE55A3DBB}"/>
    <dgm:cxn modelId="{8639BE63-0A7D-40B6-B951-D6C43C3E198E}" srcId="{A3DB6606-059C-41AE-B038-3439FD9DE098}" destId="{BE726E73-0676-4F1B-97F0-F3B3BCC61E21}" srcOrd="0" destOrd="0" parTransId="{E7837BC9-166D-4644-899F-D9A85E8299D2}" sibTransId="{9F64C386-657A-41DF-BFCB-6A757A3D25D9}"/>
    <dgm:cxn modelId="{A5860E45-E1AD-4A58-9329-C2E8BA7AA6E2}" type="presOf" srcId="{A3DB6606-059C-41AE-B038-3439FD9DE098}" destId="{7AAF26D6-1695-480B-8DB0-A46FC353BC3A}" srcOrd="0" destOrd="0" presId="urn:microsoft.com/office/officeart/2005/8/layout/hProcess9"/>
    <dgm:cxn modelId="{11B12E4F-1EB3-48BD-8CCA-5B3D82E8E7E1}" srcId="{A3DB6606-059C-41AE-B038-3439FD9DE098}" destId="{AA1104B1-FD1E-487B-942A-643152F7339D}" srcOrd="3" destOrd="0" parTransId="{06355E96-50B5-4121-BFF6-FD222ACEADF7}" sibTransId="{AAD00A6A-2453-4766-B821-2C3CB61D60C3}"/>
    <dgm:cxn modelId="{CC0D3697-03EC-4E85-987B-699EF96B6E89}" type="presOf" srcId="{AA1104B1-FD1E-487B-942A-643152F7339D}" destId="{C3B8ADA2-F1CF-4921-9E34-0E561E729554}" srcOrd="0" destOrd="0" presId="urn:microsoft.com/office/officeart/2005/8/layout/hProcess9"/>
    <dgm:cxn modelId="{1953ACC2-B004-443F-B590-E3E8DC4A3430}" type="presOf" srcId="{BE726E73-0676-4F1B-97F0-F3B3BCC61E21}" destId="{9867E086-8D27-445E-970F-D9F2FFE6C37C}" srcOrd="0" destOrd="0" presId="urn:microsoft.com/office/officeart/2005/8/layout/hProcess9"/>
    <dgm:cxn modelId="{4C16D5C7-43AC-49BD-AAF7-163776FA6E60}" type="presOf" srcId="{8F383FED-415C-4D71-AB73-B96DCAF7DCB1}" destId="{A5B64B17-9117-4FFA-BBEE-849D58F08449}" srcOrd="0" destOrd="0" presId="urn:microsoft.com/office/officeart/2005/8/layout/hProcess9"/>
    <dgm:cxn modelId="{C22B64DD-F183-41A3-9129-D913E4FBACB4}" type="presOf" srcId="{4F68AF7B-616D-4692-8885-56311ABC1387}" destId="{F5F22A66-8033-40B4-8785-6C817EF5873B}" srcOrd="0" destOrd="0" presId="urn:microsoft.com/office/officeart/2005/8/layout/hProcess9"/>
    <dgm:cxn modelId="{746E0204-89A6-4CDB-87FD-42B5BB5AD588}" type="presParOf" srcId="{7AAF26D6-1695-480B-8DB0-A46FC353BC3A}" destId="{B04E6A27-8845-44BE-80B9-DD0CF01CB31F}" srcOrd="0" destOrd="0" presId="urn:microsoft.com/office/officeart/2005/8/layout/hProcess9"/>
    <dgm:cxn modelId="{896F22C8-0A89-431F-825B-B1290766E1A7}" type="presParOf" srcId="{7AAF26D6-1695-480B-8DB0-A46FC353BC3A}" destId="{63A8852A-DECB-42B6-8572-D4015140AEB3}" srcOrd="1" destOrd="0" presId="urn:microsoft.com/office/officeart/2005/8/layout/hProcess9"/>
    <dgm:cxn modelId="{209C1789-D1FA-470B-97F8-7C8C411DC299}" type="presParOf" srcId="{63A8852A-DECB-42B6-8572-D4015140AEB3}" destId="{9867E086-8D27-445E-970F-D9F2FFE6C37C}" srcOrd="0" destOrd="0" presId="urn:microsoft.com/office/officeart/2005/8/layout/hProcess9"/>
    <dgm:cxn modelId="{667DF0BE-51D2-4D7F-B2BC-4DD6045FCFC5}" type="presParOf" srcId="{63A8852A-DECB-42B6-8572-D4015140AEB3}" destId="{BD20E41D-D8BB-4A2D-9945-70734E108F96}" srcOrd="1" destOrd="0" presId="urn:microsoft.com/office/officeart/2005/8/layout/hProcess9"/>
    <dgm:cxn modelId="{E600DA75-A9A0-45BC-A6BF-03D65C6FEA23}" type="presParOf" srcId="{63A8852A-DECB-42B6-8572-D4015140AEB3}" destId="{F5F22A66-8033-40B4-8785-6C817EF5873B}" srcOrd="2" destOrd="0" presId="urn:microsoft.com/office/officeart/2005/8/layout/hProcess9"/>
    <dgm:cxn modelId="{C98A4730-5DCB-4174-9A60-F7BBA7DD6BC0}" type="presParOf" srcId="{63A8852A-DECB-42B6-8572-D4015140AEB3}" destId="{39C87EB2-944E-419D-B83F-A6A33EC67B93}" srcOrd="3" destOrd="0" presId="urn:microsoft.com/office/officeart/2005/8/layout/hProcess9"/>
    <dgm:cxn modelId="{57CAE097-FA63-4B35-8A98-2C57E194F4E5}" type="presParOf" srcId="{63A8852A-DECB-42B6-8572-D4015140AEB3}" destId="{A5B64B17-9117-4FFA-BBEE-849D58F08449}" srcOrd="4" destOrd="0" presId="urn:microsoft.com/office/officeart/2005/8/layout/hProcess9"/>
    <dgm:cxn modelId="{BBBF5CEB-894E-43E1-869C-B2E46DBFC8DD}" type="presParOf" srcId="{63A8852A-DECB-42B6-8572-D4015140AEB3}" destId="{C7E1D11C-D40C-483A-93C7-B2E9486FC799}" srcOrd="5" destOrd="0" presId="urn:microsoft.com/office/officeart/2005/8/layout/hProcess9"/>
    <dgm:cxn modelId="{75F48D20-16A6-43DC-AD09-872C647FC53F}" type="presParOf" srcId="{63A8852A-DECB-42B6-8572-D4015140AEB3}" destId="{C3B8ADA2-F1CF-4921-9E34-0E561E729554}" srcOrd="6"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9EF18E-5BAF-4375-85EF-D0098A211B5B}" type="doc">
      <dgm:prSet loTypeId="urn:microsoft.com/office/officeart/2018/2/layout/IconCircleList" loCatId="icon" qsTypeId="urn:microsoft.com/office/officeart/2005/8/quickstyle/simple1" qsCatId="simple" csTypeId="urn:microsoft.com/office/officeart/2005/8/colors/accent6_2" csCatId="accent6" phldr="1"/>
      <dgm:spPr/>
      <dgm:t>
        <a:bodyPr/>
        <a:lstStyle/>
        <a:p>
          <a:endParaRPr lang="en-US"/>
        </a:p>
      </dgm:t>
    </dgm:pt>
    <dgm:pt modelId="{936815E2-7BBB-4DBF-824B-8714B874F4AD}">
      <dgm:prSet custT="1"/>
      <dgm:spPr/>
      <dgm:t>
        <a:bodyPr/>
        <a:lstStyle/>
        <a:p>
          <a:pPr>
            <a:lnSpc>
              <a:spcPct val="100000"/>
            </a:lnSpc>
          </a:pPr>
          <a:r>
            <a:rPr lang="en-GB" sz="1600" b="1" i="0" dirty="0" err="1"/>
            <a:t>Στόχοι</a:t>
          </a:r>
          <a:r>
            <a:rPr lang="en-GB" sz="1600" b="1" i="0" dirty="0"/>
            <a:t> και μα</a:t>
          </a:r>
          <a:r>
            <a:rPr lang="en-GB" sz="1600" b="1" i="0" dirty="0" err="1"/>
            <a:t>θησι</a:t>
          </a:r>
          <a:r>
            <a:rPr lang="en-GB" sz="1600" b="1" i="0" dirty="0"/>
            <a:t>ακά αποτελέσματα: </a:t>
          </a:r>
          <a:r>
            <a:rPr lang="en-GB" sz="1600" b="0" i="0" dirty="0"/>
            <a:t>Ο σχεδιασμός του μαθήματος πρέπει να έχει σαφείς, μετρήσιμους στόχους και μαθησιακά αποτελέσματα που ευθυγραμμίζονται με τα εκπαιδευτικά πρότυπα. </a:t>
          </a:r>
          <a:r>
            <a:rPr lang="en-GB" sz="1600" b="0" i="0" dirty="0" err="1"/>
            <a:t>Αυτό</a:t>
          </a:r>
          <a:r>
            <a:rPr lang="en-GB" sz="1600" b="0" i="0" dirty="0"/>
            <a:t> </a:t>
          </a:r>
          <a:r>
            <a:rPr lang="en-GB" sz="1600" b="0" i="0" dirty="0" err="1"/>
            <a:t>δι</a:t>
          </a:r>
          <a:r>
            <a:rPr lang="en-GB" sz="1600" b="0" i="0" dirty="0"/>
            <a:t>ασφαλίζει ότι τα μαθήματα είναι σκόπιμα και επικεντρώνονται σε συγκεκριμένες δεξιότητες ή γνώσεις που πρέπει να αποκτήσουν οι μαθητές.</a:t>
          </a:r>
          <a:endParaRPr lang="en-US" sz="1600" dirty="0"/>
        </a:p>
      </dgm:t>
    </dgm:pt>
    <dgm:pt modelId="{98E7C7FF-695E-4A07-82C0-F8DC2607A9B0}" type="parTrans" cxnId="{B8AFF672-E890-4D58-8240-F61D0F346B9A}">
      <dgm:prSet/>
      <dgm:spPr/>
      <dgm:t>
        <a:bodyPr/>
        <a:lstStyle/>
        <a:p>
          <a:endParaRPr lang="en-US" sz="2000"/>
        </a:p>
      </dgm:t>
    </dgm:pt>
    <dgm:pt modelId="{AFD0891D-8697-443A-97E9-F1E1F48353A6}" type="sibTrans" cxnId="{B8AFF672-E890-4D58-8240-F61D0F346B9A}">
      <dgm:prSet/>
      <dgm:spPr/>
      <dgm:t>
        <a:bodyPr/>
        <a:lstStyle/>
        <a:p>
          <a:pPr>
            <a:lnSpc>
              <a:spcPct val="100000"/>
            </a:lnSpc>
          </a:pPr>
          <a:endParaRPr lang="en-US" sz="2000"/>
        </a:p>
      </dgm:t>
    </dgm:pt>
    <dgm:pt modelId="{2FC3839F-C725-4F6A-BC2C-BF599FC4208D}">
      <dgm:prSet custT="1"/>
      <dgm:spPr/>
      <dgm:t>
        <a:bodyPr/>
        <a:lstStyle/>
        <a:p>
          <a:pPr>
            <a:lnSpc>
              <a:spcPct val="100000"/>
            </a:lnSpc>
          </a:pPr>
          <a:r>
            <a:rPr lang="en-GB" sz="1600" b="1" i="0" dirty="0" err="1"/>
            <a:t>Συνεργ</a:t>
          </a:r>
          <a:r>
            <a:rPr lang="en-GB" sz="1600" b="1" i="0" dirty="0"/>
            <a:t>ασία και διαδραστικότητα</a:t>
          </a:r>
          <a:r>
            <a:rPr lang="en-GB" sz="1600" b="0" i="0" dirty="0"/>
            <a:t>: Ο αποτελεσματικός σχεδιασμός μαθημάτων ενθαρρύνει τη συνεργασία μεταξύ των μαθητών. </a:t>
          </a:r>
          <a:r>
            <a:rPr lang="en-GB" sz="1600" b="0" i="0" dirty="0" err="1"/>
            <a:t>Αυτό</a:t>
          </a:r>
          <a:r>
            <a:rPr lang="en-GB" sz="1600" b="0" i="0" dirty="0"/>
            <a:t> μπ</a:t>
          </a:r>
          <a:r>
            <a:rPr lang="en-GB" sz="1600" b="0" i="0" dirty="0" err="1"/>
            <a:t>ορεί</a:t>
          </a:r>
          <a:r>
            <a:rPr lang="en-GB" sz="1600" b="0" i="0" dirty="0"/>
            <a:t> να π</a:t>
          </a:r>
          <a:r>
            <a:rPr lang="en-GB" sz="1600" b="0" i="0" dirty="0" err="1"/>
            <a:t>εριλ</a:t>
          </a:r>
          <a:r>
            <a:rPr lang="en-GB" sz="1600" b="0" i="0" dirty="0"/>
            <a:t>αμβάνει ομαδικές εργασίες, αξιολογήσεις από ομοτίμους ή άλλες δραστηριότητες που απαιτούν από τους μαθητές να συνεργαστούν, να μοιραστούν ιδέες και να μάθουν ο ένας από τον άλλο. Η </a:t>
          </a:r>
          <a:r>
            <a:rPr lang="en-GB" sz="1600" b="0" i="0" dirty="0" err="1"/>
            <a:t>δι</a:t>
          </a:r>
          <a:r>
            <a:rPr lang="en-GB" sz="1600" b="0" i="0" dirty="0"/>
            <a:t>αδραστικότητα παίζει επίσης καθοριστικό ρόλο, καθώς η εμπλοκή των μαθητών σε διαδραστικές εργασίες βοηθά στη διατήρηση του ενδιαφέροντός τους και διευκολύνει τη βαθύτερη μάθηση.</a:t>
          </a:r>
          <a:endParaRPr lang="en-US" sz="1600" dirty="0"/>
        </a:p>
      </dgm:t>
    </dgm:pt>
    <dgm:pt modelId="{C0BA825B-69FB-4F9E-BB5B-2B468BED3C57}" type="parTrans" cxnId="{61099B69-52FF-41EE-ACDB-575915EE3202}">
      <dgm:prSet/>
      <dgm:spPr/>
      <dgm:t>
        <a:bodyPr/>
        <a:lstStyle/>
        <a:p>
          <a:endParaRPr lang="en-US" sz="2000"/>
        </a:p>
      </dgm:t>
    </dgm:pt>
    <dgm:pt modelId="{A2D787D6-197A-4DA1-BB29-2D7908252C06}" type="sibTrans" cxnId="{61099B69-52FF-41EE-ACDB-575915EE3202}">
      <dgm:prSet/>
      <dgm:spPr/>
      <dgm:t>
        <a:bodyPr/>
        <a:lstStyle/>
        <a:p>
          <a:pPr>
            <a:lnSpc>
              <a:spcPct val="100000"/>
            </a:lnSpc>
          </a:pPr>
          <a:endParaRPr lang="en-US" sz="2000"/>
        </a:p>
      </dgm:t>
    </dgm:pt>
    <dgm:pt modelId="{BB2B6336-0BF2-4709-BB3A-6DB9D9351A23}">
      <dgm:prSet custT="1"/>
      <dgm:spPr/>
      <dgm:t>
        <a:bodyPr/>
        <a:lstStyle/>
        <a:p>
          <a:pPr>
            <a:lnSpc>
              <a:spcPct val="100000"/>
            </a:lnSpc>
          </a:pPr>
          <a:r>
            <a:rPr lang="en-GB" sz="1600" b="1" i="0" dirty="0" err="1"/>
            <a:t>Ενσωμάτωση</a:t>
          </a:r>
          <a:r>
            <a:rPr lang="en-GB" sz="1600" b="1" i="0" dirty="0"/>
            <a:t> </a:t>
          </a:r>
          <a:r>
            <a:rPr lang="en-GB" sz="1600" b="1" i="0" dirty="0" err="1"/>
            <a:t>της</a:t>
          </a:r>
          <a:r>
            <a:rPr lang="en-GB" sz="1600" b="1" i="0" dirty="0"/>
            <a:t> </a:t>
          </a:r>
          <a:r>
            <a:rPr lang="en-GB" sz="1600" b="1" i="0" dirty="0" err="1"/>
            <a:t>τεχνολογί</a:t>
          </a:r>
          <a:r>
            <a:rPr lang="en-GB" sz="1600" b="1" i="0" dirty="0"/>
            <a:t>ας</a:t>
          </a:r>
          <a:r>
            <a:rPr lang="en-GB" sz="1600" b="0" i="0" dirty="0"/>
            <a:t>: Η ενσωμάτωση της τεχνολογίας στα σχέδια μαθημάτων μπορεί να ενισχύσει τη μάθηση παρέχοντας ποικίλους πόρους, εργαλεία για συνεργασία και ευκαιρίες για διαδραστική μάθηση. Η </a:t>
          </a:r>
          <a:r>
            <a:rPr lang="en-GB" sz="1600" b="0" i="0" dirty="0" err="1"/>
            <a:t>τεχνολογί</a:t>
          </a:r>
          <a:r>
            <a:rPr lang="en-GB" sz="1600" b="0" i="0" dirty="0"/>
            <a:t>α μπορεί επίσης να υποστηρίξει τη διαφοροποιημένη διδασκαλία, επιτρέποντας στους εκπαιδευτικούς να ανταποκριθούν στις ποικίλες ανάγκες των μαθητών τους.</a:t>
          </a:r>
          <a:endParaRPr lang="en-US" sz="1600" dirty="0"/>
        </a:p>
      </dgm:t>
    </dgm:pt>
    <dgm:pt modelId="{36DD22C2-1045-44B4-B2D4-4311B0956E6A}" type="parTrans" cxnId="{37B8B37A-46DE-4EA0-B51A-05BE08C5CA00}">
      <dgm:prSet/>
      <dgm:spPr/>
      <dgm:t>
        <a:bodyPr/>
        <a:lstStyle/>
        <a:p>
          <a:endParaRPr lang="en-US" sz="2000"/>
        </a:p>
      </dgm:t>
    </dgm:pt>
    <dgm:pt modelId="{99CC102C-12C2-4D7B-B8FE-447453BEED73}" type="sibTrans" cxnId="{37B8B37A-46DE-4EA0-B51A-05BE08C5CA00}">
      <dgm:prSet/>
      <dgm:spPr/>
      <dgm:t>
        <a:bodyPr/>
        <a:lstStyle/>
        <a:p>
          <a:pPr>
            <a:lnSpc>
              <a:spcPct val="100000"/>
            </a:lnSpc>
          </a:pPr>
          <a:endParaRPr lang="en-US" sz="2000"/>
        </a:p>
      </dgm:t>
    </dgm:pt>
    <dgm:pt modelId="{AA037E94-9534-4AC3-B1CB-93AC3B12ECF2}">
      <dgm:prSet custT="1"/>
      <dgm:spPr/>
      <dgm:t>
        <a:bodyPr/>
        <a:lstStyle/>
        <a:p>
          <a:pPr>
            <a:lnSpc>
              <a:spcPct val="100000"/>
            </a:lnSpc>
          </a:pPr>
          <a:r>
            <a:rPr lang="en-GB" sz="1600" b="1" i="0" dirty="0" err="1"/>
            <a:t>Αξιολόγηση</a:t>
          </a:r>
          <a:r>
            <a:rPr lang="en-GB" sz="1600" b="1" i="0" dirty="0"/>
            <a:t> και ανα</a:t>
          </a:r>
          <a:r>
            <a:rPr lang="en-GB" sz="1600" b="1" i="0" dirty="0" err="1"/>
            <a:t>τροφοδότηση</a:t>
          </a:r>
          <a:r>
            <a:rPr lang="en-GB" sz="1600" b="0" i="0" dirty="0"/>
            <a:t>: </a:t>
          </a:r>
          <a:r>
            <a:rPr lang="en-GB" sz="1600" b="0" i="0" dirty="0" err="1"/>
            <a:t>Οι</a:t>
          </a:r>
          <a:r>
            <a:rPr lang="en-GB" sz="1600" b="0" i="0" dirty="0"/>
            <a:t> α</a:t>
          </a:r>
          <a:r>
            <a:rPr lang="en-GB" sz="1600" b="0" i="0" dirty="0" err="1"/>
            <a:t>ξιολογήσεις</a:t>
          </a:r>
          <a:r>
            <a:rPr lang="en-GB" sz="1600" b="0" i="0" dirty="0"/>
            <a:t> π</a:t>
          </a:r>
          <a:r>
            <a:rPr lang="en-GB" sz="1600" b="0" i="0" dirty="0" err="1"/>
            <a:t>ρέ</a:t>
          </a:r>
          <a:r>
            <a:rPr lang="en-GB" sz="1600" b="0" i="0" dirty="0"/>
            <a:t>πει να ευθυγραμμίζονται με τους στόχους του μαθήματος και να παρέχουν ένα μέσο για την αξιολόγηση της μάθησης των μαθητών. Τα απ</a:t>
          </a:r>
          <a:r>
            <a:rPr lang="en-GB" sz="1600" b="0" i="0" dirty="0" err="1"/>
            <a:t>οτελεσμ</a:t>
          </a:r>
          <a:r>
            <a:rPr lang="en-GB" sz="1600" b="0" i="0" dirty="0"/>
            <a:t>ατικά σχέδια μαθημάτων περιλαμβάνουν τόσο διαμορφωτικές όσο και συνοπτικές αξιολογήσεις, προσφέροντας στους μαθητές ανατροφοδότηση που είναι έγκαιρη, εποικοδομητική και συγκεκριμένη. </a:t>
          </a:r>
          <a:r>
            <a:rPr lang="en-GB" sz="1600" b="0" i="0" dirty="0" err="1"/>
            <a:t>Αυτή</a:t>
          </a:r>
          <a:r>
            <a:rPr lang="en-GB" sz="1600" b="0" i="0" dirty="0"/>
            <a:t> η ανα</a:t>
          </a:r>
          <a:r>
            <a:rPr lang="en-GB" sz="1600" b="0" i="0" dirty="0" err="1"/>
            <a:t>τροφοδότηση</a:t>
          </a:r>
          <a:r>
            <a:rPr lang="en-GB" sz="1600" b="0" i="0" dirty="0"/>
            <a:t> </a:t>
          </a:r>
          <a:r>
            <a:rPr lang="en-GB" sz="1600" b="0" i="0" dirty="0" err="1"/>
            <a:t>είν</a:t>
          </a:r>
          <a:r>
            <a:rPr lang="en-GB" sz="1600" b="0" i="0" dirty="0"/>
            <a:t>αι απαραίτητη για την καθοδήγηση της μάθησης των μαθητών και τη βελτίωσή τους.</a:t>
          </a:r>
          <a:endParaRPr lang="en-US" sz="1600" dirty="0"/>
        </a:p>
      </dgm:t>
    </dgm:pt>
    <dgm:pt modelId="{81486270-76F3-443C-987E-9623A953C0C7}" type="parTrans" cxnId="{45D7D1F1-72C5-4D95-AE1A-078B4E1F7D4C}">
      <dgm:prSet/>
      <dgm:spPr/>
      <dgm:t>
        <a:bodyPr/>
        <a:lstStyle/>
        <a:p>
          <a:endParaRPr lang="en-US" sz="2000"/>
        </a:p>
      </dgm:t>
    </dgm:pt>
    <dgm:pt modelId="{1A8110BB-A8F6-4D32-A84F-425B86C109B5}" type="sibTrans" cxnId="{45D7D1F1-72C5-4D95-AE1A-078B4E1F7D4C}">
      <dgm:prSet/>
      <dgm:spPr/>
      <dgm:t>
        <a:bodyPr/>
        <a:lstStyle/>
        <a:p>
          <a:endParaRPr lang="en-US" sz="2000"/>
        </a:p>
      </dgm:t>
    </dgm:pt>
    <dgm:pt modelId="{B0B8B991-B497-4F7B-8FE7-A2E2B6F192C6}" type="pres">
      <dgm:prSet presAssocID="{4C9EF18E-5BAF-4375-85EF-D0098A211B5B}" presName="root" presStyleCnt="0">
        <dgm:presLayoutVars>
          <dgm:dir/>
          <dgm:resizeHandles val="exact"/>
        </dgm:presLayoutVars>
      </dgm:prSet>
      <dgm:spPr/>
    </dgm:pt>
    <dgm:pt modelId="{6BDD3B81-384D-4C36-98D0-0B100FCCDDEB}" type="pres">
      <dgm:prSet presAssocID="{4C9EF18E-5BAF-4375-85EF-D0098A211B5B}" presName="container" presStyleCnt="0">
        <dgm:presLayoutVars>
          <dgm:dir/>
          <dgm:resizeHandles val="exact"/>
        </dgm:presLayoutVars>
      </dgm:prSet>
      <dgm:spPr/>
    </dgm:pt>
    <dgm:pt modelId="{39631092-E276-4CEC-A220-62B92EC66B43}" type="pres">
      <dgm:prSet presAssocID="{936815E2-7BBB-4DBF-824B-8714B874F4AD}" presName="compNode" presStyleCnt="0"/>
      <dgm:spPr/>
    </dgm:pt>
    <dgm:pt modelId="{9078F4A0-505F-4028-BF3B-258BAA4BC2C0}" type="pres">
      <dgm:prSet presAssocID="{936815E2-7BBB-4DBF-824B-8714B874F4AD}" presName="iconBgRect" presStyleLbl="bgShp" presStyleIdx="0" presStyleCnt="4"/>
      <dgm:spPr/>
    </dgm:pt>
    <dgm:pt modelId="{092EAF08-0CFB-4645-92AC-AE16124925B1}" type="pres">
      <dgm:prSet presAssocID="{936815E2-7BBB-4DBF-824B-8714B874F4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CEF3BB4-3BA9-4141-BB2F-6BAECB5DE8F7}" type="pres">
      <dgm:prSet presAssocID="{936815E2-7BBB-4DBF-824B-8714B874F4AD}" presName="spaceRect" presStyleCnt="0"/>
      <dgm:spPr/>
    </dgm:pt>
    <dgm:pt modelId="{8B3BBE22-884C-4819-8F36-069A15891C5B}" type="pres">
      <dgm:prSet presAssocID="{936815E2-7BBB-4DBF-824B-8714B874F4AD}" presName="textRect" presStyleLbl="revTx" presStyleIdx="0" presStyleCnt="4" custScaleX="103610">
        <dgm:presLayoutVars>
          <dgm:chMax val="1"/>
          <dgm:chPref val="1"/>
        </dgm:presLayoutVars>
      </dgm:prSet>
      <dgm:spPr/>
    </dgm:pt>
    <dgm:pt modelId="{454C0BB1-9FEA-49DC-9898-F41C0D5A764E}" type="pres">
      <dgm:prSet presAssocID="{AFD0891D-8697-443A-97E9-F1E1F48353A6}" presName="sibTrans" presStyleLbl="sibTrans2D1" presStyleIdx="0" presStyleCnt="0"/>
      <dgm:spPr/>
    </dgm:pt>
    <dgm:pt modelId="{5406CD0B-516D-490C-9C12-860E4B9C3D96}" type="pres">
      <dgm:prSet presAssocID="{2FC3839F-C725-4F6A-BC2C-BF599FC4208D}" presName="compNode" presStyleCnt="0"/>
      <dgm:spPr/>
    </dgm:pt>
    <dgm:pt modelId="{FC561AB9-B0D8-41AA-BFB8-699DA6728362}" type="pres">
      <dgm:prSet presAssocID="{2FC3839F-C725-4F6A-BC2C-BF599FC4208D}" presName="iconBgRect" presStyleLbl="bgShp" presStyleIdx="1" presStyleCnt="4"/>
      <dgm:spPr/>
    </dgm:pt>
    <dgm:pt modelId="{9FE07A06-2FC5-4752-9AA7-0BC7E01367E1}" type="pres">
      <dgm:prSet presAssocID="{2FC3839F-C725-4F6A-BC2C-BF599FC420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BC766358-A8A5-443E-B786-8CBD12482BA9}" type="pres">
      <dgm:prSet presAssocID="{2FC3839F-C725-4F6A-BC2C-BF599FC4208D}" presName="spaceRect" presStyleCnt="0"/>
      <dgm:spPr/>
    </dgm:pt>
    <dgm:pt modelId="{375FCE7A-D423-4C76-AB83-F971A0507E47}" type="pres">
      <dgm:prSet presAssocID="{2FC3839F-C725-4F6A-BC2C-BF599FC4208D}" presName="textRect" presStyleLbl="revTx" presStyleIdx="1" presStyleCnt="4" custScaleX="111877">
        <dgm:presLayoutVars>
          <dgm:chMax val="1"/>
          <dgm:chPref val="1"/>
        </dgm:presLayoutVars>
      </dgm:prSet>
      <dgm:spPr/>
    </dgm:pt>
    <dgm:pt modelId="{FCF1D9EA-FFB4-48A5-B1C6-9ED63FF65E8E}" type="pres">
      <dgm:prSet presAssocID="{A2D787D6-197A-4DA1-BB29-2D7908252C06}" presName="sibTrans" presStyleLbl="sibTrans2D1" presStyleIdx="0" presStyleCnt="0"/>
      <dgm:spPr/>
    </dgm:pt>
    <dgm:pt modelId="{07963975-6BFE-46B1-93E7-1BE42A0C7419}" type="pres">
      <dgm:prSet presAssocID="{BB2B6336-0BF2-4709-BB3A-6DB9D9351A23}" presName="compNode" presStyleCnt="0"/>
      <dgm:spPr/>
    </dgm:pt>
    <dgm:pt modelId="{26E3477B-AEE5-41D8-B5B0-BFAF2F4024A8}" type="pres">
      <dgm:prSet presAssocID="{BB2B6336-0BF2-4709-BB3A-6DB9D9351A23}" presName="iconBgRect" presStyleLbl="bgShp" presStyleIdx="2" presStyleCnt="4"/>
      <dgm:spPr/>
    </dgm:pt>
    <dgm:pt modelId="{090C77CB-C67F-43C7-B1AD-6DB3F65C8F9D}" type="pres">
      <dgm:prSet presAssocID="{BB2B6336-0BF2-4709-BB3A-6DB9D9351A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80A96464-BCE0-4179-9CF4-507E03C36B8D}" type="pres">
      <dgm:prSet presAssocID="{BB2B6336-0BF2-4709-BB3A-6DB9D9351A23}" presName="spaceRect" presStyleCnt="0"/>
      <dgm:spPr/>
    </dgm:pt>
    <dgm:pt modelId="{1CD41822-6A04-4F91-B2F4-D6AF309AA4A9}" type="pres">
      <dgm:prSet presAssocID="{BB2B6336-0BF2-4709-BB3A-6DB9D9351A23}" presName="textRect" presStyleLbl="revTx" presStyleIdx="2" presStyleCnt="4">
        <dgm:presLayoutVars>
          <dgm:chMax val="1"/>
          <dgm:chPref val="1"/>
        </dgm:presLayoutVars>
      </dgm:prSet>
      <dgm:spPr/>
    </dgm:pt>
    <dgm:pt modelId="{D22126CB-8B5C-425C-A588-F12AFB670A11}" type="pres">
      <dgm:prSet presAssocID="{99CC102C-12C2-4D7B-B8FE-447453BEED73}" presName="sibTrans" presStyleLbl="sibTrans2D1" presStyleIdx="0" presStyleCnt="0"/>
      <dgm:spPr/>
    </dgm:pt>
    <dgm:pt modelId="{00F28D04-FF09-4F59-BE5C-7EDE98BF7B0A}" type="pres">
      <dgm:prSet presAssocID="{AA037E94-9534-4AC3-B1CB-93AC3B12ECF2}" presName="compNode" presStyleCnt="0"/>
      <dgm:spPr/>
    </dgm:pt>
    <dgm:pt modelId="{86F1833F-7869-4E8B-ABE6-CFE8D12F16BE}" type="pres">
      <dgm:prSet presAssocID="{AA037E94-9534-4AC3-B1CB-93AC3B12ECF2}" presName="iconBgRect" presStyleLbl="bgShp" presStyleIdx="3" presStyleCnt="4"/>
      <dgm:spPr/>
    </dgm:pt>
    <dgm:pt modelId="{95E4D874-6592-4E03-ABB7-F77139BAEBE9}" type="pres">
      <dgm:prSet presAssocID="{AA037E94-9534-4AC3-B1CB-93AC3B12EC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Checklist"/>
        </a:ext>
      </dgm:extLst>
    </dgm:pt>
    <dgm:pt modelId="{268D15C9-EB0C-4D91-8B3A-84C79DADD6D5}" type="pres">
      <dgm:prSet presAssocID="{AA037E94-9534-4AC3-B1CB-93AC3B12ECF2}" presName="spaceRect" presStyleCnt="0"/>
      <dgm:spPr/>
    </dgm:pt>
    <dgm:pt modelId="{D9EAC0A5-13B6-4843-8C19-51F32A4C2E2F}" type="pres">
      <dgm:prSet presAssocID="{AA037E94-9534-4AC3-B1CB-93AC3B12ECF2}" presName="textRect" presStyleLbl="revTx" presStyleIdx="3" presStyleCnt="4" custScaleX="108965">
        <dgm:presLayoutVars>
          <dgm:chMax val="1"/>
          <dgm:chPref val="1"/>
        </dgm:presLayoutVars>
      </dgm:prSet>
      <dgm:spPr/>
    </dgm:pt>
  </dgm:ptLst>
  <dgm:cxnLst>
    <dgm:cxn modelId="{A38AB028-8DC8-41D2-8F14-4DFF08273403}" type="presOf" srcId="{2FC3839F-C725-4F6A-BC2C-BF599FC4208D}" destId="{375FCE7A-D423-4C76-AB83-F971A0507E47}" srcOrd="0" destOrd="0" presId="urn:microsoft.com/office/officeart/2018/2/layout/IconCircleList"/>
    <dgm:cxn modelId="{E6E80F3B-702C-4712-BC4B-7DC66F96BA73}" type="presOf" srcId="{BB2B6336-0BF2-4709-BB3A-6DB9D9351A23}" destId="{1CD41822-6A04-4F91-B2F4-D6AF309AA4A9}" srcOrd="0" destOrd="0" presId="urn:microsoft.com/office/officeart/2018/2/layout/IconCircleList"/>
    <dgm:cxn modelId="{61099B69-52FF-41EE-ACDB-575915EE3202}" srcId="{4C9EF18E-5BAF-4375-85EF-D0098A211B5B}" destId="{2FC3839F-C725-4F6A-BC2C-BF599FC4208D}" srcOrd="1" destOrd="0" parTransId="{C0BA825B-69FB-4F9E-BB5B-2B468BED3C57}" sibTransId="{A2D787D6-197A-4DA1-BB29-2D7908252C06}"/>
    <dgm:cxn modelId="{F163BB70-98F2-46D9-B967-AD800D7FB937}" type="presOf" srcId="{A2D787D6-197A-4DA1-BB29-2D7908252C06}" destId="{FCF1D9EA-FFB4-48A5-B1C6-9ED63FF65E8E}" srcOrd="0" destOrd="0" presId="urn:microsoft.com/office/officeart/2018/2/layout/IconCircleList"/>
    <dgm:cxn modelId="{A797BB50-984F-442F-AC0C-E9A56D3A05D7}" type="presOf" srcId="{936815E2-7BBB-4DBF-824B-8714B874F4AD}" destId="{8B3BBE22-884C-4819-8F36-069A15891C5B}" srcOrd="0" destOrd="0" presId="urn:microsoft.com/office/officeart/2018/2/layout/IconCircleList"/>
    <dgm:cxn modelId="{B8AFF672-E890-4D58-8240-F61D0F346B9A}" srcId="{4C9EF18E-5BAF-4375-85EF-D0098A211B5B}" destId="{936815E2-7BBB-4DBF-824B-8714B874F4AD}" srcOrd="0" destOrd="0" parTransId="{98E7C7FF-695E-4A07-82C0-F8DC2607A9B0}" sibTransId="{AFD0891D-8697-443A-97E9-F1E1F48353A6}"/>
    <dgm:cxn modelId="{37B8B37A-46DE-4EA0-B51A-05BE08C5CA00}" srcId="{4C9EF18E-5BAF-4375-85EF-D0098A211B5B}" destId="{BB2B6336-0BF2-4709-BB3A-6DB9D9351A23}" srcOrd="2" destOrd="0" parTransId="{36DD22C2-1045-44B4-B2D4-4311B0956E6A}" sibTransId="{99CC102C-12C2-4D7B-B8FE-447453BEED73}"/>
    <dgm:cxn modelId="{05A4DA86-BFAE-4665-B706-7CAC6E625EF2}" type="presOf" srcId="{AFD0891D-8697-443A-97E9-F1E1F48353A6}" destId="{454C0BB1-9FEA-49DC-9898-F41C0D5A764E}" srcOrd="0" destOrd="0" presId="urn:microsoft.com/office/officeart/2018/2/layout/IconCircleList"/>
    <dgm:cxn modelId="{D9A133A2-8C39-4CC4-98B2-79165E222986}" type="presOf" srcId="{AA037E94-9534-4AC3-B1CB-93AC3B12ECF2}" destId="{D9EAC0A5-13B6-4843-8C19-51F32A4C2E2F}" srcOrd="0" destOrd="0" presId="urn:microsoft.com/office/officeart/2018/2/layout/IconCircleList"/>
    <dgm:cxn modelId="{AF066CBB-98E9-4E13-AECA-A73393F0F608}" type="presOf" srcId="{4C9EF18E-5BAF-4375-85EF-D0098A211B5B}" destId="{B0B8B991-B497-4F7B-8FE7-A2E2B6F192C6}" srcOrd="0" destOrd="0" presId="urn:microsoft.com/office/officeart/2018/2/layout/IconCircleList"/>
    <dgm:cxn modelId="{E2A5AEC0-DA44-46D3-AFB0-B84D5C43DCD7}" type="presOf" srcId="{99CC102C-12C2-4D7B-B8FE-447453BEED73}" destId="{D22126CB-8B5C-425C-A588-F12AFB670A11}" srcOrd="0" destOrd="0" presId="urn:microsoft.com/office/officeart/2018/2/layout/IconCircleList"/>
    <dgm:cxn modelId="{45D7D1F1-72C5-4D95-AE1A-078B4E1F7D4C}" srcId="{4C9EF18E-5BAF-4375-85EF-D0098A211B5B}" destId="{AA037E94-9534-4AC3-B1CB-93AC3B12ECF2}" srcOrd="3" destOrd="0" parTransId="{81486270-76F3-443C-987E-9623A953C0C7}" sibTransId="{1A8110BB-A8F6-4D32-A84F-425B86C109B5}"/>
    <dgm:cxn modelId="{929CC5C7-B02F-4816-88AB-384F66E2A58C}" type="presParOf" srcId="{B0B8B991-B497-4F7B-8FE7-A2E2B6F192C6}" destId="{6BDD3B81-384D-4C36-98D0-0B100FCCDDEB}" srcOrd="0" destOrd="0" presId="urn:microsoft.com/office/officeart/2018/2/layout/IconCircleList"/>
    <dgm:cxn modelId="{B1CB5134-0A02-4699-8A30-41C62E8AE58F}" type="presParOf" srcId="{6BDD3B81-384D-4C36-98D0-0B100FCCDDEB}" destId="{39631092-E276-4CEC-A220-62B92EC66B43}" srcOrd="0" destOrd="0" presId="urn:microsoft.com/office/officeart/2018/2/layout/IconCircleList"/>
    <dgm:cxn modelId="{7B0D3854-8EDB-4D10-B0B2-9A15ED24496C}" type="presParOf" srcId="{39631092-E276-4CEC-A220-62B92EC66B43}" destId="{9078F4A0-505F-4028-BF3B-258BAA4BC2C0}" srcOrd="0" destOrd="0" presId="urn:microsoft.com/office/officeart/2018/2/layout/IconCircleList"/>
    <dgm:cxn modelId="{3FCE7C72-8CD4-43B8-8445-4B95EDE20C8D}" type="presParOf" srcId="{39631092-E276-4CEC-A220-62B92EC66B43}" destId="{092EAF08-0CFB-4645-92AC-AE16124925B1}" srcOrd="1" destOrd="0" presId="urn:microsoft.com/office/officeart/2018/2/layout/IconCircleList"/>
    <dgm:cxn modelId="{E58C0A38-42B2-423C-881F-107F6DF2F68B}" type="presParOf" srcId="{39631092-E276-4CEC-A220-62B92EC66B43}" destId="{FCEF3BB4-3BA9-4141-BB2F-6BAECB5DE8F7}" srcOrd="2" destOrd="0" presId="urn:microsoft.com/office/officeart/2018/2/layout/IconCircleList"/>
    <dgm:cxn modelId="{81636604-4954-405B-9D2B-EA0409FF124E}" type="presParOf" srcId="{39631092-E276-4CEC-A220-62B92EC66B43}" destId="{8B3BBE22-884C-4819-8F36-069A15891C5B}" srcOrd="3" destOrd="0" presId="urn:microsoft.com/office/officeart/2018/2/layout/IconCircleList"/>
    <dgm:cxn modelId="{F1806770-829D-4E27-8636-3856A2915E8F}" type="presParOf" srcId="{6BDD3B81-384D-4C36-98D0-0B100FCCDDEB}" destId="{454C0BB1-9FEA-49DC-9898-F41C0D5A764E}" srcOrd="1" destOrd="0" presId="urn:microsoft.com/office/officeart/2018/2/layout/IconCircleList"/>
    <dgm:cxn modelId="{0E99EED4-19BC-4594-A9B0-4E7470257B14}" type="presParOf" srcId="{6BDD3B81-384D-4C36-98D0-0B100FCCDDEB}" destId="{5406CD0B-516D-490C-9C12-860E4B9C3D96}" srcOrd="2" destOrd="0" presId="urn:microsoft.com/office/officeart/2018/2/layout/IconCircleList"/>
    <dgm:cxn modelId="{BBB4E0A1-43DF-4713-B9E9-7D10E9D7325B}" type="presParOf" srcId="{5406CD0B-516D-490C-9C12-860E4B9C3D96}" destId="{FC561AB9-B0D8-41AA-BFB8-699DA6728362}" srcOrd="0" destOrd="0" presId="urn:microsoft.com/office/officeart/2018/2/layout/IconCircleList"/>
    <dgm:cxn modelId="{0A4167AC-E0EB-4BD2-81CF-385A99374EE0}" type="presParOf" srcId="{5406CD0B-516D-490C-9C12-860E4B9C3D96}" destId="{9FE07A06-2FC5-4752-9AA7-0BC7E01367E1}" srcOrd="1" destOrd="0" presId="urn:microsoft.com/office/officeart/2018/2/layout/IconCircleList"/>
    <dgm:cxn modelId="{B70E14D8-BC32-4E65-894C-A9AD1BA407E9}" type="presParOf" srcId="{5406CD0B-516D-490C-9C12-860E4B9C3D96}" destId="{BC766358-A8A5-443E-B786-8CBD12482BA9}" srcOrd="2" destOrd="0" presId="urn:microsoft.com/office/officeart/2018/2/layout/IconCircleList"/>
    <dgm:cxn modelId="{4096087A-6FF6-4023-B0B1-3675ABE41D1D}" type="presParOf" srcId="{5406CD0B-516D-490C-9C12-860E4B9C3D96}" destId="{375FCE7A-D423-4C76-AB83-F971A0507E47}" srcOrd="3" destOrd="0" presId="urn:microsoft.com/office/officeart/2018/2/layout/IconCircleList"/>
    <dgm:cxn modelId="{2D312331-66AD-4868-9F2B-1476B21291E5}" type="presParOf" srcId="{6BDD3B81-384D-4C36-98D0-0B100FCCDDEB}" destId="{FCF1D9EA-FFB4-48A5-B1C6-9ED63FF65E8E}" srcOrd="3" destOrd="0" presId="urn:microsoft.com/office/officeart/2018/2/layout/IconCircleList"/>
    <dgm:cxn modelId="{675F6E8F-CDBC-4B3C-A8DE-4EAE26D6C8ED}" type="presParOf" srcId="{6BDD3B81-384D-4C36-98D0-0B100FCCDDEB}" destId="{07963975-6BFE-46B1-93E7-1BE42A0C7419}" srcOrd="4" destOrd="0" presId="urn:microsoft.com/office/officeart/2018/2/layout/IconCircleList"/>
    <dgm:cxn modelId="{E72BAEE4-3876-4421-BCCB-EEF7144BC960}" type="presParOf" srcId="{07963975-6BFE-46B1-93E7-1BE42A0C7419}" destId="{26E3477B-AEE5-41D8-B5B0-BFAF2F4024A8}" srcOrd="0" destOrd="0" presId="urn:microsoft.com/office/officeart/2018/2/layout/IconCircleList"/>
    <dgm:cxn modelId="{2E28F92A-81C2-41B2-9655-9CB9F2972EA8}" type="presParOf" srcId="{07963975-6BFE-46B1-93E7-1BE42A0C7419}" destId="{090C77CB-C67F-43C7-B1AD-6DB3F65C8F9D}" srcOrd="1" destOrd="0" presId="urn:microsoft.com/office/officeart/2018/2/layout/IconCircleList"/>
    <dgm:cxn modelId="{B78757E1-3475-409C-A5FF-995CDB998813}" type="presParOf" srcId="{07963975-6BFE-46B1-93E7-1BE42A0C7419}" destId="{80A96464-BCE0-4179-9CF4-507E03C36B8D}" srcOrd="2" destOrd="0" presId="urn:microsoft.com/office/officeart/2018/2/layout/IconCircleList"/>
    <dgm:cxn modelId="{F192D144-F68B-4764-8B66-8D406EA2EE4A}" type="presParOf" srcId="{07963975-6BFE-46B1-93E7-1BE42A0C7419}" destId="{1CD41822-6A04-4F91-B2F4-D6AF309AA4A9}" srcOrd="3" destOrd="0" presId="urn:microsoft.com/office/officeart/2018/2/layout/IconCircleList"/>
    <dgm:cxn modelId="{E9FB16AA-B38D-44E9-9203-82A35BDA1B38}" type="presParOf" srcId="{6BDD3B81-384D-4C36-98D0-0B100FCCDDEB}" destId="{D22126CB-8B5C-425C-A588-F12AFB670A11}" srcOrd="5" destOrd="0" presId="urn:microsoft.com/office/officeart/2018/2/layout/IconCircleList"/>
    <dgm:cxn modelId="{48FE8604-FBCF-4C9B-8436-7FC10E7566FB}" type="presParOf" srcId="{6BDD3B81-384D-4C36-98D0-0B100FCCDDEB}" destId="{00F28D04-FF09-4F59-BE5C-7EDE98BF7B0A}" srcOrd="6" destOrd="0" presId="urn:microsoft.com/office/officeart/2018/2/layout/IconCircleList"/>
    <dgm:cxn modelId="{AA2088F8-FD05-4B96-8032-14B4D8217825}" type="presParOf" srcId="{00F28D04-FF09-4F59-BE5C-7EDE98BF7B0A}" destId="{86F1833F-7869-4E8B-ABE6-CFE8D12F16BE}" srcOrd="0" destOrd="0" presId="urn:microsoft.com/office/officeart/2018/2/layout/IconCircleList"/>
    <dgm:cxn modelId="{3009B5EF-EF87-4563-B738-1511EAD706D0}" type="presParOf" srcId="{00F28D04-FF09-4F59-BE5C-7EDE98BF7B0A}" destId="{95E4D874-6592-4E03-ABB7-F77139BAEBE9}" srcOrd="1" destOrd="0" presId="urn:microsoft.com/office/officeart/2018/2/layout/IconCircleList"/>
    <dgm:cxn modelId="{39939695-B45A-46BC-B64B-AC3C19A1CF26}" type="presParOf" srcId="{00F28D04-FF09-4F59-BE5C-7EDE98BF7B0A}" destId="{268D15C9-EB0C-4D91-8B3A-84C79DADD6D5}" srcOrd="2" destOrd="0" presId="urn:microsoft.com/office/officeart/2018/2/layout/IconCircleList"/>
    <dgm:cxn modelId="{F50474BA-81DF-46EA-B99D-BDBB39AAF767}" type="presParOf" srcId="{00F28D04-FF09-4F59-BE5C-7EDE98BF7B0A}" destId="{D9EAC0A5-13B6-4843-8C19-51F32A4C2E2F}" srcOrd="3" destOrd="0" presId="urn:microsoft.com/office/officeart/2018/2/layout/Icon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7C7EB0-3668-48DC-BE1C-E06A1F7A286C}" type="doc">
      <dgm:prSet loTypeId="urn:microsoft.com/office/officeart/2005/8/layout/hProcess11" loCatId="process" qsTypeId="urn:microsoft.com/office/officeart/2005/8/quickstyle/simple1" qsCatId="simple" csTypeId="urn:microsoft.com/office/officeart/2005/8/colors/accent6_2" csCatId="accent6"/>
      <dgm:spPr/>
      <dgm:t>
        <a:bodyPr/>
        <a:lstStyle/>
        <a:p>
          <a:endParaRPr lang="en-BE"/>
        </a:p>
      </dgm:t>
    </dgm:pt>
    <dgm:pt modelId="{42368989-0A3F-4747-A857-DE499EE7B476}">
      <dgm:prSet/>
      <dgm:spPr/>
      <dgm:t>
        <a:bodyPr/>
        <a:lstStyle/>
        <a:p>
          <a:r>
            <a:rPr lang="en-GB" b="1" i="0"/>
            <a:t>Τμηματοποίηση περιεχομένου: </a:t>
          </a:r>
          <a:r>
            <a:rPr lang="en-GB" b="0" i="0"/>
            <a:t>Είναι σημαντικό να χωρίζετε τις διαλέξεις ή τα σεμινάρια σε σύντομες, προσιτές ενότητες (π.χ. βίντεο 10-15 λεπτών) για ευκολότερη συγκράτηση.</a:t>
          </a:r>
          <a:endParaRPr lang="en-BE"/>
        </a:p>
      </dgm:t>
    </dgm:pt>
    <dgm:pt modelId="{19950D96-9579-49ED-AFBD-7BB1A21A0933}" type="parTrans" cxnId="{975382FC-5D9F-414C-B59E-66E6DBEBC1B8}">
      <dgm:prSet/>
      <dgm:spPr/>
      <dgm:t>
        <a:bodyPr/>
        <a:lstStyle/>
        <a:p>
          <a:endParaRPr lang="en-BE"/>
        </a:p>
      </dgm:t>
    </dgm:pt>
    <dgm:pt modelId="{A55C0727-381E-464D-9449-36AF29DA22D0}" type="sibTrans" cxnId="{975382FC-5D9F-414C-B59E-66E6DBEBC1B8}">
      <dgm:prSet/>
      <dgm:spPr/>
      <dgm:t>
        <a:bodyPr/>
        <a:lstStyle/>
        <a:p>
          <a:endParaRPr lang="en-BE"/>
        </a:p>
      </dgm:t>
    </dgm:pt>
    <dgm:pt modelId="{FEB4408D-39F1-4472-BC47-C9152A6EE037}">
      <dgm:prSet/>
      <dgm:spPr/>
      <dgm:t>
        <a:bodyPr/>
        <a:lstStyle/>
        <a:p>
          <a:r>
            <a:rPr lang="en-GB" b="1" i="0"/>
            <a:t>Ενσωμάτωση διαδραστικών στοιχείων: </a:t>
          </a:r>
          <a:r>
            <a:rPr lang="en-GB" b="0" i="0"/>
            <a:t>Μπορούν να χρησιμοποιηθούν ψηφιακά κουίζ ή προτροπές συζήτησης για τον έλεγχο της κατανόησης του υλικού που έχει προηγηθεί της τάξης.</a:t>
          </a:r>
          <a:endParaRPr lang="en-BE"/>
        </a:p>
      </dgm:t>
    </dgm:pt>
    <dgm:pt modelId="{EB92718C-6CF5-4D2C-840F-28D2D194C2E4}" type="parTrans" cxnId="{5EF5E663-720D-48F4-85DF-5E00405152C7}">
      <dgm:prSet/>
      <dgm:spPr/>
      <dgm:t>
        <a:bodyPr/>
        <a:lstStyle/>
        <a:p>
          <a:endParaRPr lang="en-BE"/>
        </a:p>
      </dgm:t>
    </dgm:pt>
    <dgm:pt modelId="{330EFE8A-143F-47EA-B113-3D53C6999C98}" type="sibTrans" cxnId="{5EF5E663-720D-48F4-85DF-5E00405152C7}">
      <dgm:prSet/>
      <dgm:spPr/>
      <dgm:t>
        <a:bodyPr/>
        <a:lstStyle/>
        <a:p>
          <a:endParaRPr lang="en-BE"/>
        </a:p>
      </dgm:t>
    </dgm:pt>
    <dgm:pt modelId="{CCA796DE-F015-440C-BFAE-BDB17833E52B}">
      <dgm:prSet/>
      <dgm:spPr/>
      <dgm:t>
        <a:bodyPr/>
        <a:lstStyle/>
        <a:p>
          <a:r>
            <a:rPr lang="en-GB" b="1" i="0"/>
            <a:t>Πόροι πολυμέσων: </a:t>
          </a:r>
          <a:r>
            <a:rPr lang="en-GB" b="0" i="0"/>
            <a:t>Μπορούν να συμπεριληφθούν βίντεο, podcasts και σεμινάρια για να προσελκύσουν ποικίλα μαθησιακά στυλ.</a:t>
          </a:r>
          <a:endParaRPr lang="en-BE"/>
        </a:p>
      </dgm:t>
    </dgm:pt>
    <dgm:pt modelId="{E69F0E89-E859-47F8-A74F-6F7B11BA51DA}" type="parTrans" cxnId="{BC632696-10EF-454B-A94A-B28123BB2E83}">
      <dgm:prSet/>
      <dgm:spPr/>
      <dgm:t>
        <a:bodyPr/>
        <a:lstStyle/>
        <a:p>
          <a:endParaRPr lang="en-BE"/>
        </a:p>
      </dgm:t>
    </dgm:pt>
    <dgm:pt modelId="{E4E86636-FFA0-4AB0-A66E-943AAF85F596}" type="sibTrans" cxnId="{BC632696-10EF-454B-A94A-B28123BB2E83}">
      <dgm:prSet/>
      <dgm:spPr/>
      <dgm:t>
        <a:bodyPr/>
        <a:lstStyle/>
        <a:p>
          <a:endParaRPr lang="en-BE"/>
        </a:p>
      </dgm:t>
    </dgm:pt>
    <dgm:pt modelId="{F6EB92C8-A1C9-45C8-8347-391A50E24F19}">
      <dgm:prSet/>
      <dgm:spPr/>
      <dgm:t>
        <a:bodyPr/>
        <a:lstStyle/>
        <a:p>
          <a:r>
            <a:rPr lang="en-GB" b="1" i="0"/>
            <a:t>Ενεργητική μάθηση: </a:t>
          </a:r>
          <a:r>
            <a:rPr lang="en-GB" b="0" i="0"/>
            <a:t>Οι ομαδικές εργασίες και οι διαδραστικές εργασίες μπορούν να οργανωθούν για την ώρα της τάξης και να επιτρέψουν στους μαθητές να εξασκηθούν σε δεξιότητες συνεργατικά.</a:t>
          </a:r>
          <a:endParaRPr lang="en-BE"/>
        </a:p>
      </dgm:t>
    </dgm:pt>
    <dgm:pt modelId="{E43D134D-CABA-4481-89C7-4B79C8D0A9FF}" type="parTrans" cxnId="{F46844F0-AF59-4534-9B61-12195216D0C7}">
      <dgm:prSet/>
      <dgm:spPr/>
      <dgm:t>
        <a:bodyPr/>
        <a:lstStyle/>
        <a:p>
          <a:endParaRPr lang="en-BE"/>
        </a:p>
      </dgm:t>
    </dgm:pt>
    <dgm:pt modelId="{F1B4E3D3-C421-4C7F-A023-4313DD87C3BF}" type="sibTrans" cxnId="{F46844F0-AF59-4534-9B61-12195216D0C7}">
      <dgm:prSet/>
      <dgm:spPr/>
      <dgm:t>
        <a:bodyPr/>
        <a:lstStyle/>
        <a:p>
          <a:endParaRPr lang="en-BE"/>
        </a:p>
      </dgm:t>
    </dgm:pt>
    <dgm:pt modelId="{32D8553F-A4EF-4E31-A5F4-730CFD94C193}" type="pres">
      <dgm:prSet presAssocID="{907C7EB0-3668-48DC-BE1C-E06A1F7A286C}" presName="Name0" presStyleCnt="0">
        <dgm:presLayoutVars>
          <dgm:dir/>
          <dgm:resizeHandles val="exact"/>
        </dgm:presLayoutVars>
      </dgm:prSet>
      <dgm:spPr/>
    </dgm:pt>
    <dgm:pt modelId="{5DC9D1B2-0B17-4F26-992F-24788376C43A}" type="pres">
      <dgm:prSet presAssocID="{907C7EB0-3668-48DC-BE1C-E06A1F7A286C}" presName="arrow" presStyleLbl="bgShp" presStyleIdx="0" presStyleCnt="1"/>
      <dgm:spPr/>
    </dgm:pt>
    <dgm:pt modelId="{7D05759F-7231-4283-9703-08BF75F43F5F}" type="pres">
      <dgm:prSet presAssocID="{907C7EB0-3668-48DC-BE1C-E06A1F7A286C}" presName="points" presStyleCnt="0"/>
      <dgm:spPr/>
    </dgm:pt>
    <dgm:pt modelId="{2152AF7C-10DE-4458-A119-A19721E12D8E}" type="pres">
      <dgm:prSet presAssocID="{42368989-0A3F-4747-A857-DE499EE7B476}" presName="compositeA" presStyleCnt="0"/>
      <dgm:spPr/>
    </dgm:pt>
    <dgm:pt modelId="{015CFE05-3966-4FCB-B5DE-DA8FA232FD6B}" type="pres">
      <dgm:prSet presAssocID="{42368989-0A3F-4747-A857-DE499EE7B476}" presName="textA" presStyleLbl="revTx" presStyleIdx="0" presStyleCnt="4">
        <dgm:presLayoutVars>
          <dgm:bulletEnabled val="1"/>
        </dgm:presLayoutVars>
      </dgm:prSet>
      <dgm:spPr/>
    </dgm:pt>
    <dgm:pt modelId="{8844AD34-EABC-4586-8FA4-DFF23B8924CC}" type="pres">
      <dgm:prSet presAssocID="{42368989-0A3F-4747-A857-DE499EE7B476}" presName="circleA" presStyleLbl="node1" presStyleIdx="0" presStyleCnt="4"/>
      <dgm:spPr/>
    </dgm:pt>
    <dgm:pt modelId="{7D180D99-BEF4-42A1-857B-346C4B521A5C}" type="pres">
      <dgm:prSet presAssocID="{42368989-0A3F-4747-A857-DE499EE7B476}" presName="spaceA" presStyleCnt="0"/>
      <dgm:spPr/>
    </dgm:pt>
    <dgm:pt modelId="{48256D1C-1541-4826-8A77-C129217E245E}" type="pres">
      <dgm:prSet presAssocID="{A55C0727-381E-464D-9449-36AF29DA22D0}" presName="space" presStyleCnt="0"/>
      <dgm:spPr/>
    </dgm:pt>
    <dgm:pt modelId="{BA13084A-253C-4526-9970-E30BB05D9016}" type="pres">
      <dgm:prSet presAssocID="{FEB4408D-39F1-4472-BC47-C9152A6EE037}" presName="compositeB" presStyleCnt="0"/>
      <dgm:spPr/>
    </dgm:pt>
    <dgm:pt modelId="{E9F5F715-2C94-4933-BC86-DFB195560181}" type="pres">
      <dgm:prSet presAssocID="{FEB4408D-39F1-4472-BC47-C9152A6EE037}" presName="textB" presStyleLbl="revTx" presStyleIdx="1" presStyleCnt="4">
        <dgm:presLayoutVars>
          <dgm:bulletEnabled val="1"/>
        </dgm:presLayoutVars>
      </dgm:prSet>
      <dgm:spPr/>
    </dgm:pt>
    <dgm:pt modelId="{1EA533E4-D1C7-435E-9B6D-FB83664E5CF4}" type="pres">
      <dgm:prSet presAssocID="{FEB4408D-39F1-4472-BC47-C9152A6EE037}" presName="circleB" presStyleLbl="node1" presStyleIdx="1" presStyleCnt="4"/>
      <dgm:spPr/>
    </dgm:pt>
    <dgm:pt modelId="{A7F69A45-233B-4335-9F14-7AF8A1428B82}" type="pres">
      <dgm:prSet presAssocID="{FEB4408D-39F1-4472-BC47-C9152A6EE037}" presName="spaceB" presStyleCnt="0"/>
      <dgm:spPr/>
    </dgm:pt>
    <dgm:pt modelId="{4E665823-04F4-47BF-8A0F-F0D1D586B8F8}" type="pres">
      <dgm:prSet presAssocID="{330EFE8A-143F-47EA-B113-3D53C6999C98}" presName="space" presStyleCnt="0"/>
      <dgm:spPr/>
    </dgm:pt>
    <dgm:pt modelId="{A9730E21-1828-417E-9400-6D10BBD23E33}" type="pres">
      <dgm:prSet presAssocID="{CCA796DE-F015-440C-BFAE-BDB17833E52B}" presName="compositeA" presStyleCnt="0"/>
      <dgm:spPr/>
    </dgm:pt>
    <dgm:pt modelId="{BA935EEA-4EB2-43FA-9D74-CAC4E8B31EC7}" type="pres">
      <dgm:prSet presAssocID="{CCA796DE-F015-440C-BFAE-BDB17833E52B}" presName="textA" presStyleLbl="revTx" presStyleIdx="2" presStyleCnt="4">
        <dgm:presLayoutVars>
          <dgm:bulletEnabled val="1"/>
        </dgm:presLayoutVars>
      </dgm:prSet>
      <dgm:spPr/>
    </dgm:pt>
    <dgm:pt modelId="{C95A62C5-71BA-4CFB-92CB-9ED092E4F456}" type="pres">
      <dgm:prSet presAssocID="{CCA796DE-F015-440C-BFAE-BDB17833E52B}" presName="circleA" presStyleLbl="node1" presStyleIdx="2" presStyleCnt="4"/>
      <dgm:spPr/>
    </dgm:pt>
    <dgm:pt modelId="{16A95211-34FD-4953-9E4A-5FA294FDB5A0}" type="pres">
      <dgm:prSet presAssocID="{CCA796DE-F015-440C-BFAE-BDB17833E52B}" presName="spaceA" presStyleCnt="0"/>
      <dgm:spPr/>
    </dgm:pt>
    <dgm:pt modelId="{187743A8-5645-433C-9B53-7B6B8FBC6AA0}" type="pres">
      <dgm:prSet presAssocID="{E4E86636-FFA0-4AB0-A66E-943AAF85F596}" presName="space" presStyleCnt="0"/>
      <dgm:spPr/>
    </dgm:pt>
    <dgm:pt modelId="{592240AA-0272-4BEA-8559-6F0AC14CE10D}" type="pres">
      <dgm:prSet presAssocID="{F6EB92C8-A1C9-45C8-8347-391A50E24F19}" presName="compositeB" presStyleCnt="0"/>
      <dgm:spPr/>
    </dgm:pt>
    <dgm:pt modelId="{A35E70F6-7C1F-47E8-9C8F-6E77D22F9FBE}" type="pres">
      <dgm:prSet presAssocID="{F6EB92C8-A1C9-45C8-8347-391A50E24F19}" presName="textB" presStyleLbl="revTx" presStyleIdx="3" presStyleCnt="4">
        <dgm:presLayoutVars>
          <dgm:bulletEnabled val="1"/>
        </dgm:presLayoutVars>
      </dgm:prSet>
      <dgm:spPr/>
    </dgm:pt>
    <dgm:pt modelId="{7655E4C9-AF8B-4DDC-B4B6-61D5A08E2849}" type="pres">
      <dgm:prSet presAssocID="{F6EB92C8-A1C9-45C8-8347-391A50E24F19}" presName="circleB" presStyleLbl="node1" presStyleIdx="3" presStyleCnt="4"/>
      <dgm:spPr/>
    </dgm:pt>
    <dgm:pt modelId="{A123971F-75B2-4D68-9C54-8F032404B81B}" type="pres">
      <dgm:prSet presAssocID="{F6EB92C8-A1C9-45C8-8347-391A50E24F19}" presName="spaceB" presStyleCnt="0"/>
      <dgm:spPr/>
    </dgm:pt>
  </dgm:ptLst>
  <dgm:cxnLst>
    <dgm:cxn modelId="{05E48A41-FA2B-4082-B7CA-DBB50F29FDFE}" type="presOf" srcId="{F6EB92C8-A1C9-45C8-8347-391A50E24F19}" destId="{A35E70F6-7C1F-47E8-9C8F-6E77D22F9FBE}" srcOrd="0" destOrd="0" presId="urn:microsoft.com/office/officeart/2005/8/layout/hProcess11"/>
    <dgm:cxn modelId="{5EF5E663-720D-48F4-85DF-5E00405152C7}" srcId="{907C7EB0-3668-48DC-BE1C-E06A1F7A286C}" destId="{FEB4408D-39F1-4472-BC47-C9152A6EE037}" srcOrd="1" destOrd="0" parTransId="{EB92718C-6CF5-4D2C-840F-28D2D194C2E4}" sibTransId="{330EFE8A-143F-47EA-B113-3D53C6999C98}"/>
    <dgm:cxn modelId="{F33DE764-A770-4C2E-8F16-C5878020479B}" type="presOf" srcId="{CCA796DE-F015-440C-BFAE-BDB17833E52B}" destId="{BA935EEA-4EB2-43FA-9D74-CAC4E8B31EC7}" srcOrd="0" destOrd="0" presId="urn:microsoft.com/office/officeart/2005/8/layout/hProcess11"/>
    <dgm:cxn modelId="{087CEE83-8C7D-46E8-8B24-F369EE4DB8F8}" type="presOf" srcId="{FEB4408D-39F1-4472-BC47-C9152A6EE037}" destId="{E9F5F715-2C94-4933-BC86-DFB195560181}" srcOrd="0" destOrd="0" presId="urn:microsoft.com/office/officeart/2005/8/layout/hProcess11"/>
    <dgm:cxn modelId="{BC632696-10EF-454B-A94A-B28123BB2E83}" srcId="{907C7EB0-3668-48DC-BE1C-E06A1F7A286C}" destId="{CCA796DE-F015-440C-BFAE-BDB17833E52B}" srcOrd="2" destOrd="0" parTransId="{E69F0E89-E859-47F8-A74F-6F7B11BA51DA}" sibTransId="{E4E86636-FFA0-4AB0-A66E-943AAF85F596}"/>
    <dgm:cxn modelId="{280340AE-2C4E-4F61-9FC5-254A055168A3}" type="presOf" srcId="{42368989-0A3F-4747-A857-DE499EE7B476}" destId="{015CFE05-3966-4FCB-B5DE-DA8FA232FD6B}" srcOrd="0" destOrd="0" presId="urn:microsoft.com/office/officeart/2005/8/layout/hProcess11"/>
    <dgm:cxn modelId="{B9891BD6-79D6-4AAD-929C-A85DE105EAF5}" type="presOf" srcId="{907C7EB0-3668-48DC-BE1C-E06A1F7A286C}" destId="{32D8553F-A4EF-4E31-A5F4-730CFD94C193}" srcOrd="0" destOrd="0" presId="urn:microsoft.com/office/officeart/2005/8/layout/hProcess11"/>
    <dgm:cxn modelId="{F46844F0-AF59-4534-9B61-12195216D0C7}" srcId="{907C7EB0-3668-48DC-BE1C-E06A1F7A286C}" destId="{F6EB92C8-A1C9-45C8-8347-391A50E24F19}" srcOrd="3" destOrd="0" parTransId="{E43D134D-CABA-4481-89C7-4B79C8D0A9FF}" sibTransId="{F1B4E3D3-C421-4C7F-A023-4313DD87C3BF}"/>
    <dgm:cxn modelId="{975382FC-5D9F-414C-B59E-66E6DBEBC1B8}" srcId="{907C7EB0-3668-48DC-BE1C-E06A1F7A286C}" destId="{42368989-0A3F-4747-A857-DE499EE7B476}" srcOrd="0" destOrd="0" parTransId="{19950D96-9579-49ED-AFBD-7BB1A21A0933}" sibTransId="{A55C0727-381E-464D-9449-36AF29DA22D0}"/>
    <dgm:cxn modelId="{50481149-D8E0-4DA6-B6B3-CEC56A22A1A8}" type="presParOf" srcId="{32D8553F-A4EF-4E31-A5F4-730CFD94C193}" destId="{5DC9D1B2-0B17-4F26-992F-24788376C43A}" srcOrd="0" destOrd="0" presId="urn:microsoft.com/office/officeart/2005/8/layout/hProcess11"/>
    <dgm:cxn modelId="{71D3568A-3E6D-4911-BAF2-9B95CAB8F3CE}" type="presParOf" srcId="{32D8553F-A4EF-4E31-A5F4-730CFD94C193}" destId="{7D05759F-7231-4283-9703-08BF75F43F5F}" srcOrd="1" destOrd="0" presId="urn:microsoft.com/office/officeart/2005/8/layout/hProcess11"/>
    <dgm:cxn modelId="{559C71F6-985B-41BD-B950-08AD8662D990}" type="presParOf" srcId="{7D05759F-7231-4283-9703-08BF75F43F5F}" destId="{2152AF7C-10DE-4458-A119-A19721E12D8E}" srcOrd="0" destOrd="0" presId="urn:microsoft.com/office/officeart/2005/8/layout/hProcess11"/>
    <dgm:cxn modelId="{7A3E9177-B081-4BFE-BE69-AA760B17BE4F}" type="presParOf" srcId="{2152AF7C-10DE-4458-A119-A19721E12D8E}" destId="{015CFE05-3966-4FCB-B5DE-DA8FA232FD6B}" srcOrd="0" destOrd="0" presId="urn:microsoft.com/office/officeart/2005/8/layout/hProcess11"/>
    <dgm:cxn modelId="{140E23CD-FDFA-4773-90DE-B1FC69475637}" type="presParOf" srcId="{2152AF7C-10DE-4458-A119-A19721E12D8E}" destId="{8844AD34-EABC-4586-8FA4-DFF23B8924CC}" srcOrd="1" destOrd="0" presId="urn:microsoft.com/office/officeart/2005/8/layout/hProcess11"/>
    <dgm:cxn modelId="{2A804FF7-3526-4C5F-8331-C1F22285C741}" type="presParOf" srcId="{2152AF7C-10DE-4458-A119-A19721E12D8E}" destId="{7D180D99-BEF4-42A1-857B-346C4B521A5C}" srcOrd="2" destOrd="0" presId="urn:microsoft.com/office/officeart/2005/8/layout/hProcess11"/>
    <dgm:cxn modelId="{DB27D297-B20F-47E0-9EB2-7FEEC306D627}" type="presParOf" srcId="{7D05759F-7231-4283-9703-08BF75F43F5F}" destId="{48256D1C-1541-4826-8A77-C129217E245E}" srcOrd="1" destOrd="0" presId="urn:microsoft.com/office/officeart/2005/8/layout/hProcess11"/>
    <dgm:cxn modelId="{1AA3F252-5382-4F2F-BCB4-13E9BC982FA2}" type="presParOf" srcId="{7D05759F-7231-4283-9703-08BF75F43F5F}" destId="{BA13084A-253C-4526-9970-E30BB05D9016}" srcOrd="2" destOrd="0" presId="urn:microsoft.com/office/officeart/2005/8/layout/hProcess11"/>
    <dgm:cxn modelId="{05AA0D00-10C2-4835-BF61-5BD6FEFB5E31}" type="presParOf" srcId="{BA13084A-253C-4526-9970-E30BB05D9016}" destId="{E9F5F715-2C94-4933-BC86-DFB195560181}" srcOrd="0" destOrd="0" presId="urn:microsoft.com/office/officeart/2005/8/layout/hProcess11"/>
    <dgm:cxn modelId="{ACD6DD68-F32D-469B-863D-C7ECDECB2892}" type="presParOf" srcId="{BA13084A-253C-4526-9970-E30BB05D9016}" destId="{1EA533E4-D1C7-435E-9B6D-FB83664E5CF4}" srcOrd="1" destOrd="0" presId="urn:microsoft.com/office/officeart/2005/8/layout/hProcess11"/>
    <dgm:cxn modelId="{EBF7D7B3-A425-4DE5-BEB3-358047490FCB}" type="presParOf" srcId="{BA13084A-253C-4526-9970-E30BB05D9016}" destId="{A7F69A45-233B-4335-9F14-7AF8A1428B82}" srcOrd="2" destOrd="0" presId="urn:microsoft.com/office/officeart/2005/8/layout/hProcess11"/>
    <dgm:cxn modelId="{E53690F9-7E23-444B-B3BD-EA263183FD20}" type="presParOf" srcId="{7D05759F-7231-4283-9703-08BF75F43F5F}" destId="{4E665823-04F4-47BF-8A0F-F0D1D586B8F8}" srcOrd="3" destOrd="0" presId="urn:microsoft.com/office/officeart/2005/8/layout/hProcess11"/>
    <dgm:cxn modelId="{C84955BB-0298-42F0-AFF9-ABAFD0E5F6F1}" type="presParOf" srcId="{7D05759F-7231-4283-9703-08BF75F43F5F}" destId="{A9730E21-1828-417E-9400-6D10BBD23E33}" srcOrd="4" destOrd="0" presId="urn:microsoft.com/office/officeart/2005/8/layout/hProcess11"/>
    <dgm:cxn modelId="{8A01AEB0-F55B-4CCD-9BE6-EA71DFD2138A}" type="presParOf" srcId="{A9730E21-1828-417E-9400-6D10BBD23E33}" destId="{BA935EEA-4EB2-43FA-9D74-CAC4E8B31EC7}" srcOrd="0" destOrd="0" presId="urn:microsoft.com/office/officeart/2005/8/layout/hProcess11"/>
    <dgm:cxn modelId="{D10E4877-5A72-4AE5-A695-EC49F5A1F695}" type="presParOf" srcId="{A9730E21-1828-417E-9400-6D10BBD23E33}" destId="{C95A62C5-71BA-4CFB-92CB-9ED092E4F456}" srcOrd="1" destOrd="0" presId="urn:microsoft.com/office/officeart/2005/8/layout/hProcess11"/>
    <dgm:cxn modelId="{0E51C105-0606-43F4-9DD0-F4DE97B30674}" type="presParOf" srcId="{A9730E21-1828-417E-9400-6D10BBD23E33}" destId="{16A95211-34FD-4953-9E4A-5FA294FDB5A0}" srcOrd="2" destOrd="0" presId="urn:microsoft.com/office/officeart/2005/8/layout/hProcess11"/>
    <dgm:cxn modelId="{C7306380-6816-42F3-8248-4C5C39F789DB}" type="presParOf" srcId="{7D05759F-7231-4283-9703-08BF75F43F5F}" destId="{187743A8-5645-433C-9B53-7B6B8FBC6AA0}" srcOrd="5" destOrd="0" presId="urn:microsoft.com/office/officeart/2005/8/layout/hProcess11"/>
    <dgm:cxn modelId="{744FE113-F81F-493B-96A4-4667B49F4C3D}" type="presParOf" srcId="{7D05759F-7231-4283-9703-08BF75F43F5F}" destId="{592240AA-0272-4BEA-8559-6F0AC14CE10D}" srcOrd="6" destOrd="0" presId="urn:microsoft.com/office/officeart/2005/8/layout/hProcess11"/>
    <dgm:cxn modelId="{A9BCBCB2-A10D-479E-B575-66850E294BD5}" type="presParOf" srcId="{592240AA-0272-4BEA-8559-6F0AC14CE10D}" destId="{A35E70F6-7C1F-47E8-9C8F-6E77D22F9FBE}" srcOrd="0" destOrd="0" presId="urn:microsoft.com/office/officeart/2005/8/layout/hProcess11"/>
    <dgm:cxn modelId="{61D650E3-E5EF-4917-9B95-51EB7641CCAE}" type="presParOf" srcId="{592240AA-0272-4BEA-8559-6F0AC14CE10D}" destId="{7655E4C9-AF8B-4DDC-B4B6-61D5A08E2849}" srcOrd="1" destOrd="0" presId="urn:microsoft.com/office/officeart/2005/8/layout/hProcess11"/>
    <dgm:cxn modelId="{9CC77BFF-4AFB-41A4-AA68-B840ABCEA21C}" type="presParOf" srcId="{592240AA-0272-4BEA-8559-6F0AC14CE10D}" destId="{A123971F-75B2-4D68-9C54-8F032404B81B}" srcOrd="2" destOrd="0" presId="urn:microsoft.com/office/officeart/2005/8/layout/hProcess1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C03F6E-21B3-464D-A56F-B1728AB2ACD3}"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4CBA74A3-133B-422A-A39A-D2984C9D0C12}">
      <dgm:prSet/>
      <dgm:spPr/>
      <dgm:t>
        <a:bodyPr/>
        <a:lstStyle/>
        <a:p>
          <a:r>
            <a:rPr lang="en-GB" b="0" i="0"/>
            <a:t>Τα κριτήρια αυτά είναι ζωτικής σημασίας για την ανάλυση του σχεδιασμού του μαθήματος, επειδή επηρεάζουν άμεσα το πόσο καλά οι μαθητές ασχολούνται με το υλικό και τα αποτελέσματα της μάθησής τους. Ένα καλά σχεδιασμένο μάθημα που ενσωματώνει αυτά τα στοιχεία μπορεί να προωθήσει ένα περιβάλλον όπου οι μαθητές συμμετέχουν ενεργά στη μαθησιακή διαδικασία, οδηγώντας σε καλύτερη κατανόηση, διατήρηση και εφαρμογή της γνώσης. </a:t>
          </a:r>
          <a:endParaRPr lang="en-BE" b="0"/>
        </a:p>
      </dgm:t>
    </dgm:pt>
    <dgm:pt modelId="{3DE733ED-3DFD-409B-A219-4C3CDCD73502}" type="parTrans" cxnId="{6F98908C-4EC4-4A96-996B-281FFBC863F4}">
      <dgm:prSet/>
      <dgm:spPr/>
      <dgm:t>
        <a:bodyPr/>
        <a:lstStyle/>
        <a:p>
          <a:endParaRPr lang="en-BE" b="0"/>
        </a:p>
      </dgm:t>
    </dgm:pt>
    <dgm:pt modelId="{9AB5A1F1-8F87-4A4E-94F5-8039E851248C}" type="sibTrans" cxnId="{6F98908C-4EC4-4A96-996B-281FFBC863F4}">
      <dgm:prSet/>
      <dgm:spPr/>
      <dgm:t>
        <a:bodyPr/>
        <a:lstStyle/>
        <a:p>
          <a:endParaRPr lang="en-BE" b="0"/>
        </a:p>
      </dgm:t>
    </dgm:pt>
    <dgm:pt modelId="{6C7159AF-18BD-46A2-B114-D07E5BD333A7}">
      <dgm:prSet/>
      <dgm:spPr/>
      <dgm:t>
        <a:bodyPr/>
        <a:lstStyle/>
        <a:p>
          <a:r>
            <a:rPr lang="en-GB" b="0" i="0"/>
            <a:t>Η συνεργασία και η διαδραστικότητα καθιστούν τη μάθηση πιο ευχάριστη και ουσιαστική, ενώ η προσεκτική ενσωμάτωση της τεχνολογίας μπορεί να καλύψει διαφορετικά μαθησιακά στυλ και ανάγκες. Τέλος, οι αξιολογήσεις και η ανατροφοδότηση είναι θεμελιώδους σημασίας για την παρακολούθηση της προόδου και τη διασφάλιση της επίτευξης των μαθησιακών στόχων, ενισχύοντας έτσι τη συνολική αποτελεσματικότητα της εκπαιδευτικής εμπειρίας.</a:t>
          </a:r>
          <a:endParaRPr lang="en-BE" b="0"/>
        </a:p>
      </dgm:t>
    </dgm:pt>
    <dgm:pt modelId="{60328256-600D-4CC2-BB5A-F3E77EC130A7}" type="parTrans" cxnId="{48637E1A-89F5-4964-A2E6-D5F7A9F5FD7E}">
      <dgm:prSet/>
      <dgm:spPr/>
      <dgm:t>
        <a:bodyPr/>
        <a:lstStyle/>
        <a:p>
          <a:endParaRPr lang="en-BE" b="0"/>
        </a:p>
      </dgm:t>
    </dgm:pt>
    <dgm:pt modelId="{9C2C4B67-A797-45B6-9806-EC9B74C6C938}" type="sibTrans" cxnId="{48637E1A-89F5-4964-A2E6-D5F7A9F5FD7E}">
      <dgm:prSet/>
      <dgm:spPr/>
      <dgm:t>
        <a:bodyPr/>
        <a:lstStyle/>
        <a:p>
          <a:endParaRPr lang="en-BE" b="0"/>
        </a:p>
      </dgm:t>
    </dgm:pt>
    <dgm:pt modelId="{589538DC-E106-45AC-B660-A3E8484CBE73}" type="pres">
      <dgm:prSet presAssocID="{F0C03F6E-21B3-464D-A56F-B1728AB2ACD3}" presName="linear" presStyleCnt="0">
        <dgm:presLayoutVars>
          <dgm:animLvl val="lvl"/>
          <dgm:resizeHandles val="exact"/>
        </dgm:presLayoutVars>
      </dgm:prSet>
      <dgm:spPr/>
    </dgm:pt>
    <dgm:pt modelId="{456A3CD1-DD03-4A6B-9D41-B661BDD9D441}" type="pres">
      <dgm:prSet presAssocID="{4CBA74A3-133B-422A-A39A-D2984C9D0C12}" presName="parentText" presStyleLbl="node1" presStyleIdx="0" presStyleCnt="2">
        <dgm:presLayoutVars>
          <dgm:chMax val="0"/>
          <dgm:bulletEnabled val="1"/>
        </dgm:presLayoutVars>
      </dgm:prSet>
      <dgm:spPr/>
    </dgm:pt>
    <dgm:pt modelId="{7418EA2A-F1ED-4671-A259-BEBF93372637}" type="pres">
      <dgm:prSet presAssocID="{9AB5A1F1-8F87-4A4E-94F5-8039E851248C}" presName="spacer" presStyleCnt="0"/>
      <dgm:spPr/>
    </dgm:pt>
    <dgm:pt modelId="{9C8DABDD-24FE-4F4F-9E2C-162B3A998074}" type="pres">
      <dgm:prSet presAssocID="{6C7159AF-18BD-46A2-B114-D07E5BD333A7}" presName="parentText" presStyleLbl="node1" presStyleIdx="1" presStyleCnt="2">
        <dgm:presLayoutVars>
          <dgm:chMax val="0"/>
          <dgm:bulletEnabled val="1"/>
        </dgm:presLayoutVars>
      </dgm:prSet>
      <dgm:spPr/>
    </dgm:pt>
  </dgm:ptLst>
  <dgm:cxnLst>
    <dgm:cxn modelId="{48637E1A-89F5-4964-A2E6-D5F7A9F5FD7E}" srcId="{F0C03F6E-21B3-464D-A56F-B1728AB2ACD3}" destId="{6C7159AF-18BD-46A2-B114-D07E5BD333A7}" srcOrd="1" destOrd="0" parTransId="{60328256-600D-4CC2-BB5A-F3E77EC130A7}" sibTransId="{9C2C4B67-A797-45B6-9806-EC9B74C6C938}"/>
    <dgm:cxn modelId="{816B1720-5E4E-4413-A608-379E7DB669E6}" type="presOf" srcId="{6C7159AF-18BD-46A2-B114-D07E5BD333A7}" destId="{9C8DABDD-24FE-4F4F-9E2C-162B3A998074}" srcOrd="0" destOrd="0" presId="urn:microsoft.com/office/officeart/2005/8/layout/vList2"/>
    <dgm:cxn modelId="{D9E13278-DB9C-48FA-A3A6-5A684B9EE1C7}" type="presOf" srcId="{4CBA74A3-133B-422A-A39A-D2984C9D0C12}" destId="{456A3CD1-DD03-4A6B-9D41-B661BDD9D441}" srcOrd="0" destOrd="0" presId="urn:microsoft.com/office/officeart/2005/8/layout/vList2"/>
    <dgm:cxn modelId="{6F98908C-4EC4-4A96-996B-281FFBC863F4}" srcId="{F0C03F6E-21B3-464D-A56F-B1728AB2ACD3}" destId="{4CBA74A3-133B-422A-A39A-D2984C9D0C12}" srcOrd="0" destOrd="0" parTransId="{3DE733ED-3DFD-409B-A219-4C3CDCD73502}" sibTransId="{9AB5A1F1-8F87-4A4E-94F5-8039E851248C}"/>
    <dgm:cxn modelId="{4D47D49F-18C5-4A7A-A077-E78FCA651BD6}" type="presOf" srcId="{F0C03F6E-21B3-464D-A56F-B1728AB2ACD3}" destId="{589538DC-E106-45AC-B660-A3E8484CBE73}" srcOrd="0" destOrd="0" presId="urn:microsoft.com/office/officeart/2005/8/layout/vList2"/>
    <dgm:cxn modelId="{8155B5E9-5802-4111-B341-DB83DD2C3D62}" type="presParOf" srcId="{589538DC-E106-45AC-B660-A3E8484CBE73}" destId="{456A3CD1-DD03-4A6B-9D41-B661BDD9D441}" srcOrd="0" destOrd="0" presId="urn:microsoft.com/office/officeart/2005/8/layout/vList2"/>
    <dgm:cxn modelId="{ED37D461-CCA2-4355-9901-6FC389A63B1E}" type="presParOf" srcId="{589538DC-E106-45AC-B660-A3E8484CBE73}" destId="{7418EA2A-F1ED-4671-A259-BEBF93372637}" srcOrd="1" destOrd="0" presId="urn:microsoft.com/office/officeart/2005/8/layout/vList2"/>
    <dgm:cxn modelId="{FCBBDA2C-92DC-4BB5-A066-D18E1F0A1533}" type="presParOf" srcId="{589538DC-E106-45AC-B660-A3E8484CBE73}" destId="{9C8DABDD-24FE-4F4F-9E2C-162B3A99807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E8DB2-EDF8-4122-80C2-ABDA3CD517EF}"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BE"/>
        </a:p>
      </dgm:t>
    </dgm:pt>
    <dgm:pt modelId="{06CF0694-3BE4-42E8-8FEF-131D6C889D33}">
      <dgm:prSet custT="1"/>
      <dgm:spPr/>
      <dgm:t>
        <a:bodyPr/>
        <a:lstStyle/>
        <a:p>
          <a:r>
            <a:rPr lang="en-GB" sz="1800" b="1" i="0"/>
            <a:t>Προετοιμασία πριν από την τάξη: </a:t>
          </a:r>
          <a:r>
            <a:rPr lang="en-GB" sz="1800" b="0" i="0"/>
            <a:t>Οι μαθητές πρέπει να προσέλθουν προετοιμασμένοι, έχοντας μελετήσει εκ των προτέρων το υλικό που τους έχει ανατεθεί. Αυτή η βάση τους επιτρέπει να συμμετέχουν σε βάθος κατά τη διάρκεια των δραστηριοτήτων της τάξης.</a:t>
          </a:r>
          <a:endParaRPr lang="en-BE" sz="1800"/>
        </a:p>
      </dgm:t>
    </dgm:pt>
    <dgm:pt modelId="{1ED44F7C-3E33-4071-9099-14C3653866D0}" type="parTrans" cxnId="{13E9C71B-5956-4BBF-87E7-AE9D62FA6914}">
      <dgm:prSet/>
      <dgm:spPr/>
      <dgm:t>
        <a:bodyPr/>
        <a:lstStyle/>
        <a:p>
          <a:endParaRPr lang="en-BE" sz="2000"/>
        </a:p>
      </dgm:t>
    </dgm:pt>
    <dgm:pt modelId="{8C222DE9-85E2-4C99-891F-2B5C7D81CC40}" type="sibTrans" cxnId="{13E9C71B-5956-4BBF-87E7-AE9D62FA6914}">
      <dgm:prSet/>
      <dgm:spPr/>
      <dgm:t>
        <a:bodyPr/>
        <a:lstStyle/>
        <a:p>
          <a:endParaRPr lang="en-BE" sz="2000"/>
        </a:p>
      </dgm:t>
    </dgm:pt>
    <dgm:pt modelId="{97EFBE2A-4059-4B27-A442-F5E19496313B}">
      <dgm:prSet custT="1"/>
      <dgm:spPr/>
      <dgm:t>
        <a:bodyPr/>
        <a:lstStyle/>
        <a:p>
          <a:r>
            <a:rPr lang="en-GB" sz="1800" b="1" i="0" dirty="0"/>
            <a:t>Διαδραστικές δραστηριότητες</a:t>
          </a:r>
          <a:r>
            <a:rPr lang="en-GB" sz="1800" b="0" i="0" dirty="0"/>
            <a:t>: Είναι σημαντικό να ενσωματωθούν δραστηριότητες που προωθούν την αλληλεπίδραση μεταξύ των μαθητών και μεταξύ μαθητών και εκπαιδευτικού. Αυτό μπορεί να περιλαμβάνει συζητήσεις, ομαδικές εργασίες και πρακτικά πειράματα, τα οποία ενθαρρύνουν την ενεργό συμμετοχή και την κριτική σκέψη.</a:t>
          </a:r>
          <a:endParaRPr lang="en-BE" sz="1800" dirty="0"/>
        </a:p>
      </dgm:t>
    </dgm:pt>
    <dgm:pt modelId="{A3C9B917-C200-43F5-B299-B1F854C3B72B}" type="parTrans" cxnId="{80CFC751-B681-4B3E-A398-6C1000D554F3}">
      <dgm:prSet/>
      <dgm:spPr/>
      <dgm:t>
        <a:bodyPr/>
        <a:lstStyle/>
        <a:p>
          <a:endParaRPr lang="en-BE" sz="2000"/>
        </a:p>
      </dgm:t>
    </dgm:pt>
    <dgm:pt modelId="{0F50A23F-8278-4CBF-B658-CF3F15EDA80E}" type="sibTrans" cxnId="{80CFC751-B681-4B3E-A398-6C1000D554F3}">
      <dgm:prSet/>
      <dgm:spPr/>
      <dgm:t>
        <a:bodyPr/>
        <a:lstStyle/>
        <a:p>
          <a:endParaRPr lang="en-BE" sz="2000"/>
        </a:p>
      </dgm:t>
    </dgm:pt>
    <dgm:pt modelId="{DB4D5032-AE6C-44E2-9A81-B96DB589A338}">
      <dgm:prSet custT="1"/>
      <dgm:spPr/>
      <dgm:t>
        <a:bodyPr/>
        <a:lstStyle/>
        <a:p>
          <a:r>
            <a:rPr lang="en-GB" sz="1800" b="1" i="0"/>
            <a:t>Μηχανισμοί ανατροφοδότησης</a:t>
          </a:r>
          <a:r>
            <a:rPr lang="en-GB" sz="1800" b="0" i="0"/>
            <a:t>: Η εφαρμογή άμεσης ανατροφοδότησης μέσω κουίζ, αξιολογήσεων από ομοτίμους ή διαδραστικών πλατφορμών βοηθά τους μαθητές να κατανοήσουν σε πραγματικό χρόνο την πρόοδό τους και τους τομείς για βελτίωση.</a:t>
          </a:r>
          <a:endParaRPr lang="en-BE" sz="1800"/>
        </a:p>
      </dgm:t>
    </dgm:pt>
    <dgm:pt modelId="{2C99A1F5-16D1-41CC-993F-7D51080A19FB}" type="parTrans" cxnId="{6FCC31D7-978F-43E7-A0DD-74D136B64058}">
      <dgm:prSet/>
      <dgm:spPr/>
      <dgm:t>
        <a:bodyPr/>
        <a:lstStyle/>
        <a:p>
          <a:endParaRPr lang="en-BE" sz="2000"/>
        </a:p>
      </dgm:t>
    </dgm:pt>
    <dgm:pt modelId="{B60B8767-32F6-4A7B-8747-8923DD98534A}" type="sibTrans" cxnId="{6FCC31D7-978F-43E7-A0DD-74D136B64058}">
      <dgm:prSet/>
      <dgm:spPr/>
      <dgm:t>
        <a:bodyPr/>
        <a:lstStyle/>
        <a:p>
          <a:endParaRPr lang="en-BE" sz="2000"/>
        </a:p>
      </dgm:t>
    </dgm:pt>
    <dgm:pt modelId="{83D26DE7-DA1E-4223-81CB-7D15A20ED607}">
      <dgm:prSet custT="1"/>
      <dgm:spPr/>
      <dgm:t>
        <a:bodyPr/>
        <a:lstStyle/>
        <a:p>
          <a:r>
            <a:rPr lang="en-GB" sz="1800" b="1" i="0" dirty="0"/>
            <a:t>Ενσωμάτωση τεχνολογίας</a:t>
          </a:r>
          <a:r>
            <a:rPr lang="en-GB" sz="1800" b="0" i="0" dirty="0"/>
            <a:t>: Η τεχνολογία μπορεί να χρησιμοποιηθεί για τη διευκόλυνση της συνεργασίας, την πρόσβαση σε πόρους και την υποβολή εργασιών. Αυτό μπορεί να βελτιώσει τις μαθησιακές εμπειρίες και να προσαρμόσει διαφορετικά μαθησιακά στυλ.</a:t>
          </a:r>
          <a:endParaRPr lang="en-BE" sz="1800" dirty="0"/>
        </a:p>
      </dgm:t>
    </dgm:pt>
    <dgm:pt modelId="{48E1CA27-859B-4F37-A073-1A4F6C11CE4C}" type="parTrans" cxnId="{09236BB5-F419-4039-AF19-536E888A2477}">
      <dgm:prSet/>
      <dgm:spPr/>
      <dgm:t>
        <a:bodyPr/>
        <a:lstStyle/>
        <a:p>
          <a:endParaRPr lang="en-BE" sz="2000"/>
        </a:p>
      </dgm:t>
    </dgm:pt>
    <dgm:pt modelId="{B7DFFEA4-958A-4D8A-9780-37AFA02E637D}" type="sibTrans" cxnId="{09236BB5-F419-4039-AF19-536E888A2477}">
      <dgm:prSet/>
      <dgm:spPr/>
      <dgm:t>
        <a:bodyPr/>
        <a:lstStyle/>
        <a:p>
          <a:endParaRPr lang="en-BE" sz="2000"/>
        </a:p>
      </dgm:t>
    </dgm:pt>
    <dgm:pt modelId="{2BF5B618-2EDE-409E-9FDB-4BEC7B7590BE}">
      <dgm:prSet custT="1"/>
      <dgm:spPr/>
      <dgm:t>
        <a:bodyPr/>
        <a:lstStyle/>
        <a:p>
          <a:r>
            <a:rPr lang="en-GB" sz="1800" b="1" i="0" dirty="0"/>
            <a:t>Ευέλικτες μαθησιακές διαδρομές</a:t>
          </a:r>
          <a:r>
            <a:rPr lang="en-GB" sz="1800" b="0" i="0" dirty="0"/>
            <a:t>: Οι εκπαιδευτικοί μπορούν να προσφέρουν διάφορους τρόπους για την επίτευξη των μαθησιακών στόχων, ανάλογα με τις ατομικές ανάγκες και προτιμήσεις των μαθητών. Αυτό μπορεί να περιλαμβάνει προαιρετικούς πόρους, διαφορετικές επιλογές έργων ή ποικίλα θέματα συζήτησης.</a:t>
          </a:r>
          <a:endParaRPr lang="en-BE" sz="1800" dirty="0"/>
        </a:p>
      </dgm:t>
    </dgm:pt>
    <dgm:pt modelId="{16C8B292-2B2C-4BC0-BD12-42B9B8CE2AB0}" type="parTrans" cxnId="{0F6AA9CC-F4AE-41D2-993A-25603EA2DA09}">
      <dgm:prSet/>
      <dgm:spPr/>
      <dgm:t>
        <a:bodyPr/>
        <a:lstStyle/>
        <a:p>
          <a:endParaRPr lang="en-BE" sz="2000"/>
        </a:p>
      </dgm:t>
    </dgm:pt>
    <dgm:pt modelId="{3010CC57-C1DA-47DA-B4AC-02F251219950}" type="sibTrans" cxnId="{0F6AA9CC-F4AE-41D2-993A-25603EA2DA09}">
      <dgm:prSet/>
      <dgm:spPr/>
      <dgm:t>
        <a:bodyPr/>
        <a:lstStyle/>
        <a:p>
          <a:endParaRPr lang="en-BE" sz="2000"/>
        </a:p>
      </dgm:t>
    </dgm:pt>
    <dgm:pt modelId="{F4E70BBC-14C5-4769-AD23-D112987F74EB}">
      <dgm:prSet custT="1"/>
      <dgm:spPr/>
      <dgm:t>
        <a:bodyPr/>
        <a:lstStyle/>
        <a:p>
          <a:r>
            <a:rPr lang="en-GB" sz="1800" b="1" i="0" dirty="0"/>
            <a:t>Αυτονομία των μαθητών</a:t>
          </a:r>
          <a:r>
            <a:rPr lang="en-GB" sz="1800" b="0" i="0" dirty="0"/>
            <a:t>: Οι εκπαιδευτικοί μπορούν να ενθαρρύνουν τους μαθητές να αναλάβουν την ευθύνη της μάθησής τους θέτοντας στόχους, αυτοαξιολογώντας και συμμετέχοντας σε δραστηριότητες αυτοκατευθυνόμενης μάθησης. Αυτό ενισχύει την αίσθηση της ιδιοκτησίας και των κινήτρων.</a:t>
          </a:r>
          <a:endParaRPr lang="en-BE" sz="1800" dirty="0"/>
        </a:p>
      </dgm:t>
    </dgm:pt>
    <dgm:pt modelId="{FED06639-C5AC-4107-B1E1-C6B31F5A9DD9}" type="parTrans" cxnId="{B3AA5E81-45C1-4D45-8F50-F545F3237821}">
      <dgm:prSet/>
      <dgm:spPr/>
      <dgm:t>
        <a:bodyPr/>
        <a:lstStyle/>
        <a:p>
          <a:endParaRPr lang="en-BE" sz="2000"/>
        </a:p>
      </dgm:t>
    </dgm:pt>
    <dgm:pt modelId="{89414856-99DB-46F1-A840-9C190181777D}" type="sibTrans" cxnId="{B3AA5E81-45C1-4D45-8F50-F545F3237821}">
      <dgm:prSet/>
      <dgm:spPr/>
      <dgm:t>
        <a:bodyPr/>
        <a:lstStyle/>
        <a:p>
          <a:endParaRPr lang="en-BE" sz="2000"/>
        </a:p>
      </dgm:t>
    </dgm:pt>
    <dgm:pt modelId="{6778FDA3-B09C-4DB0-A02D-588B7EBEEFAB}">
      <dgm:prSet custT="1"/>
      <dgm:spPr/>
      <dgm:t>
        <a:bodyPr/>
        <a:lstStyle/>
        <a:p>
          <a:r>
            <a:rPr lang="en-GB" sz="1800" b="1" i="0" dirty="0"/>
            <a:t>Κοινοτικό κτίριο</a:t>
          </a:r>
          <a:r>
            <a:rPr lang="en-GB" sz="1800" b="0" i="0" dirty="0"/>
            <a:t>: Θα πρέπει να αναπτυχθεί ένα υποστηρικτικό μαθησιακό περιβάλλον όπου οι μαθητές θα αισθάνονται ασφαλείς να εκφράζουν ιδέες και να αναλαμβάνουν κινδύνους. Αυτό μπορεί να προωθηθεί με δραστηριότητες που σπάνε τον πάγο, με τον καθορισμό κανόνων στην τάξη και με τακτικές ασκήσεις ομαδικής οικοδόμησης.</a:t>
          </a:r>
          <a:endParaRPr lang="en-BE" sz="1800" dirty="0"/>
        </a:p>
      </dgm:t>
    </dgm:pt>
    <dgm:pt modelId="{AAE31020-4E97-4056-BD2F-9DE29CBD4056}" type="parTrans" cxnId="{9A4A063E-4138-4B69-99C3-0E6FE1ACEE89}">
      <dgm:prSet/>
      <dgm:spPr/>
      <dgm:t>
        <a:bodyPr/>
        <a:lstStyle/>
        <a:p>
          <a:endParaRPr lang="en-BE" sz="2000"/>
        </a:p>
      </dgm:t>
    </dgm:pt>
    <dgm:pt modelId="{880D24E1-F63E-4048-9438-47DAB90915A2}" type="sibTrans" cxnId="{9A4A063E-4138-4B69-99C3-0E6FE1ACEE89}">
      <dgm:prSet/>
      <dgm:spPr/>
      <dgm:t>
        <a:bodyPr/>
        <a:lstStyle/>
        <a:p>
          <a:endParaRPr lang="en-BE" sz="2000"/>
        </a:p>
      </dgm:t>
    </dgm:pt>
    <dgm:pt modelId="{9FA75925-15E4-4626-BFE3-531EF7DC634B}">
      <dgm:prSet custT="1"/>
      <dgm:spPr/>
      <dgm:t>
        <a:bodyPr/>
        <a:lstStyle/>
        <a:p>
          <a:r>
            <a:rPr lang="en-GB" sz="1800" b="1" i="0"/>
            <a:t>Ρόλος εκπαιδευτή</a:t>
          </a:r>
          <a:r>
            <a:rPr lang="en-GB" sz="1800" b="0" i="0"/>
            <a:t>: Καθοδηγούν τους μαθητές κατά τη διάρκεια της μαθησιακής τους διαδρομής, παρέχουν υποστήριξη και ενθαρρύνουν τη συνεργασία.</a:t>
          </a:r>
          <a:endParaRPr lang="en-BE" sz="1800"/>
        </a:p>
      </dgm:t>
    </dgm:pt>
    <dgm:pt modelId="{F765C3CA-4631-4180-BDAE-888558CA4DEA}" type="parTrans" cxnId="{D0671582-9197-4AD0-B0C9-4CF5F7817AC0}">
      <dgm:prSet/>
      <dgm:spPr/>
      <dgm:t>
        <a:bodyPr/>
        <a:lstStyle/>
        <a:p>
          <a:endParaRPr lang="en-BE" sz="2000"/>
        </a:p>
      </dgm:t>
    </dgm:pt>
    <dgm:pt modelId="{9C204A42-9201-413D-88B5-F97EF3FA85FF}" type="sibTrans" cxnId="{D0671582-9197-4AD0-B0C9-4CF5F7817AC0}">
      <dgm:prSet/>
      <dgm:spPr/>
      <dgm:t>
        <a:bodyPr/>
        <a:lstStyle/>
        <a:p>
          <a:endParaRPr lang="en-BE" sz="2000"/>
        </a:p>
      </dgm:t>
    </dgm:pt>
    <dgm:pt modelId="{4BEA2E00-F215-40CA-AC52-BC1ED48D48CA}">
      <dgm:prSet custT="1"/>
      <dgm:spPr/>
      <dgm:t>
        <a:bodyPr/>
        <a:lstStyle/>
        <a:p>
          <a:r>
            <a:rPr lang="en-GB" sz="1800" b="1" i="0" dirty="0"/>
            <a:t>Στρατηγικές αξιολόγησης</a:t>
          </a:r>
          <a:r>
            <a:rPr lang="en-GB" sz="1800" b="0" i="0" dirty="0"/>
            <a:t>: Οι εκπαιδευτικοί μπορούν να χρησιμοποιούν διαμορφωτικές αξιολογήσεις που εστιάζουν στη διαδικασία της μάθησης και αθροιστικές αξιολογήσεις που αντανακλούν τις συνεργατικές προσπάθειες και τα ατομικά επιτεύγματα.</a:t>
          </a:r>
          <a:endParaRPr lang="en-BE" sz="1800" dirty="0"/>
        </a:p>
      </dgm:t>
    </dgm:pt>
    <dgm:pt modelId="{DDC2486A-17A5-40A6-A0D4-E6C639D27C9F}" type="parTrans" cxnId="{595739E5-3363-4597-8A01-66AC3E21F9D4}">
      <dgm:prSet/>
      <dgm:spPr/>
      <dgm:t>
        <a:bodyPr/>
        <a:lstStyle/>
        <a:p>
          <a:endParaRPr lang="en-BE" sz="2000"/>
        </a:p>
      </dgm:t>
    </dgm:pt>
    <dgm:pt modelId="{5BC88BE1-7DEE-4E30-B28A-FA9A11B1E36F}" type="sibTrans" cxnId="{595739E5-3363-4597-8A01-66AC3E21F9D4}">
      <dgm:prSet/>
      <dgm:spPr/>
      <dgm:t>
        <a:bodyPr/>
        <a:lstStyle/>
        <a:p>
          <a:endParaRPr lang="en-BE" sz="2000"/>
        </a:p>
      </dgm:t>
    </dgm:pt>
    <dgm:pt modelId="{647EBC48-C981-4225-AD69-DE0A19F556CD}">
      <dgm:prSet custT="1"/>
      <dgm:spPr/>
      <dgm:t>
        <a:bodyPr/>
        <a:lstStyle/>
        <a:p>
          <a:r>
            <a:rPr lang="en-GB" sz="1800" b="1" i="0" dirty="0"/>
            <a:t>Αναστοχασμός και προσαρμογή</a:t>
          </a:r>
          <a:r>
            <a:rPr lang="en-GB" sz="1800" b="0" i="0" dirty="0"/>
            <a:t>: Οι εκπαιδευτικοί μπορούν να ενθαρρύνουν τους μαθητές να προβληματιστούν σχετικά με τις μαθησιακές τους εμπειρίες και τα αποτελέσματά τους. Ομοίως, οι εκπαιδευτικοί θα πρέπει να προσαρμόζουν τις στρατηγικές διδασκαλίας με βάση την ανατροφοδότηση και τις επιδόσεις των μαθητών, ώστε να βελτιώνουν συνεχώς τη μαθησιακή διαδικασία.</a:t>
          </a:r>
          <a:endParaRPr lang="en-BE" sz="1800" dirty="0"/>
        </a:p>
      </dgm:t>
    </dgm:pt>
    <dgm:pt modelId="{B0996BE2-64D2-4567-ACCB-D12CE6CB3335}" type="parTrans" cxnId="{C3C1DB55-0984-49D4-ABE6-76EAEC916ADE}">
      <dgm:prSet/>
      <dgm:spPr/>
      <dgm:t>
        <a:bodyPr/>
        <a:lstStyle/>
        <a:p>
          <a:endParaRPr lang="en-BE" sz="2000"/>
        </a:p>
      </dgm:t>
    </dgm:pt>
    <dgm:pt modelId="{95AD4718-591A-4475-9D10-A1916C6F1AC0}" type="sibTrans" cxnId="{C3C1DB55-0984-49D4-ABE6-76EAEC916ADE}">
      <dgm:prSet/>
      <dgm:spPr/>
      <dgm:t>
        <a:bodyPr/>
        <a:lstStyle/>
        <a:p>
          <a:endParaRPr lang="en-BE" sz="2000"/>
        </a:p>
      </dgm:t>
    </dgm:pt>
    <dgm:pt modelId="{F93E91B5-0ED4-430B-983B-100A6445AEFC}" type="pres">
      <dgm:prSet presAssocID="{7C8E8DB2-EDF8-4122-80C2-ABDA3CD517EF}" presName="linear" presStyleCnt="0">
        <dgm:presLayoutVars>
          <dgm:animLvl val="lvl"/>
          <dgm:resizeHandles val="exact"/>
        </dgm:presLayoutVars>
      </dgm:prSet>
      <dgm:spPr/>
    </dgm:pt>
    <dgm:pt modelId="{826E1698-EAE9-42D1-9F0F-C90A4463A58F}" type="pres">
      <dgm:prSet presAssocID="{06CF0694-3BE4-42E8-8FEF-131D6C889D33}" presName="parentText" presStyleLbl="node1" presStyleIdx="0" presStyleCnt="10">
        <dgm:presLayoutVars>
          <dgm:chMax val="0"/>
          <dgm:bulletEnabled val="1"/>
        </dgm:presLayoutVars>
      </dgm:prSet>
      <dgm:spPr/>
    </dgm:pt>
    <dgm:pt modelId="{3404A8DA-6D90-4D32-86DB-D6676E369EB7}" type="pres">
      <dgm:prSet presAssocID="{8C222DE9-85E2-4C99-891F-2B5C7D81CC40}" presName="spacer" presStyleCnt="0"/>
      <dgm:spPr/>
    </dgm:pt>
    <dgm:pt modelId="{22FDB881-CD0A-4049-95D1-F30B144D9E38}" type="pres">
      <dgm:prSet presAssocID="{97EFBE2A-4059-4B27-A442-F5E19496313B}" presName="parentText" presStyleLbl="node1" presStyleIdx="1" presStyleCnt="10">
        <dgm:presLayoutVars>
          <dgm:chMax val="0"/>
          <dgm:bulletEnabled val="1"/>
        </dgm:presLayoutVars>
      </dgm:prSet>
      <dgm:spPr/>
    </dgm:pt>
    <dgm:pt modelId="{DDE5E1D5-2CAA-46E2-AD48-81F63D0B4FA8}" type="pres">
      <dgm:prSet presAssocID="{0F50A23F-8278-4CBF-B658-CF3F15EDA80E}" presName="spacer" presStyleCnt="0"/>
      <dgm:spPr/>
    </dgm:pt>
    <dgm:pt modelId="{F8CA808B-0122-47EF-B227-FC72F08DA3F2}" type="pres">
      <dgm:prSet presAssocID="{DB4D5032-AE6C-44E2-9A81-B96DB589A338}" presName="parentText" presStyleLbl="node1" presStyleIdx="2" presStyleCnt="10">
        <dgm:presLayoutVars>
          <dgm:chMax val="0"/>
          <dgm:bulletEnabled val="1"/>
        </dgm:presLayoutVars>
      </dgm:prSet>
      <dgm:spPr/>
    </dgm:pt>
    <dgm:pt modelId="{2EE54FCD-F991-4808-BF13-FF5AC0AD9D22}" type="pres">
      <dgm:prSet presAssocID="{B60B8767-32F6-4A7B-8747-8923DD98534A}" presName="spacer" presStyleCnt="0"/>
      <dgm:spPr/>
    </dgm:pt>
    <dgm:pt modelId="{640311D3-4860-41DE-BA58-27AF512BE166}" type="pres">
      <dgm:prSet presAssocID="{83D26DE7-DA1E-4223-81CB-7D15A20ED607}" presName="parentText" presStyleLbl="node1" presStyleIdx="3" presStyleCnt="10">
        <dgm:presLayoutVars>
          <dgm:chMax val="0"/>
          <dgm:bulletEnabled val="1"/>
        </dgm:presLayoutVars>
      </dgm:prSet>
      <dgm:spPr/>
    </dgm:pt>
    <dgm:pt modelId="{68F46153-2704-41B1-B148-ED29BA4207E5}" type="pres">
      <dgm:prSet presAssocID="{B7DFFEA4-958A-4D8A-9780-37AFA02E637D}" presName="spacer" presStyleCnt="0"/>
      <dgm:spPr/>
    </dgm:pt>
    <dgm:pt modelId="{9B3436F3-59A4-4B55-985A-D57DA9EA80DD}" type="pres">
      <dgm:prSet presAssocID="{2BF5B618-2EDE-409E-9FDB-4BEC7B7590BE}" presName="parentText" presStyleLbl="node1" presStyleIdx="4" presStyleCnt="10">
        <dgm:presLayoutVars>
          <dgm:chMax val="0"/>
          <dgm:bulletEnabled val="1"/>
        </dgm:presLayoutVars>
      </dgm:prSet>
      <dgm:spPr/>
    </dgm:pt>
    <dgm:pt modelId="{ADCD60AA-4C64-4FD7-9DA0-D3D59CE0BF7D}" type="pres">
      <dgm:prSet presAssocID="{3010CC57-C1DA-47DA-B4AC-02F251219950}" presName="spacer" presStyleCnt="0"/>
      <dgm:spPr/>
    </dgm:pt>
    <dgm:pt modelId="{F6FCFE79-DDF7-4279-BAED-047C9214BB8C}" type="pres">
      <dgm:prSet presAssocID="{F4E70BBC-14C5-4769-AD23-D112987F74EB}" presName="parentText" presStyleLbl="node1" presStyleIdx="5" presStyleCnt="10">
        <dgm:presLayoutVars>
          <dgm:chMax val="0"/>
          <dgm:bulletEnabled val="1"/>
        </dgm:presLayoutVars>
      </dgm:prSet>
      <dgm:spPr/>
    </dgm:pt>
    <dgm:pt modelId="{38FA4166-B718-4422-B3A3-D2E48D0E8EAB}" type="pres">
      <dgm:prSet presAssocID="{89414856-99DB-46F1-A840-9C190181777D}" presName="spacer" presStyleCnt="0"/>
      <dgm:spPr/>
    </dgm:pt>
    <dgm:pt modelId="{C240A3D4-0AFD-4A26-B7C5-34388678EE40}" type="pres">
      <dgm:prSet presAssocID="{6778FDA3-B09C-4DB0-A02D-588B7EBEEFAB}" presName="parentText" presStyleLbl="node1" presStyleIdx="6" presStyleCnt="10">
        <dgm:presLayoutVars>
          <dgm:chMax val="0"/>
          <dgm:bulletEnabled val="1"/>
        </dgm:presLayoutVars>
      </dgm:prSet>
      <dgm:spPr/>
    </dgm:pt>
    <dgm:pt modelId="{98CC3D4D-3345-48FC-A456-8B133F43E76C}" type="pres">
      <dgm:prSet presAssocID="{880D24E1-F63E-4048-9438-47DAB90915A2}" presName="spacer" presStyleCnt="0"/>
      <dgm:spPr/>
    </dgm:pt>
    <dgm:pt modelId="{8039B1E2-75C6-4666-AB2C-0B7FF9F10B55}" type="pres">
      <dgm:prSet presAssocID="{9FA75925-15E4-4626-BFE3-531EF7DC634B}" presName="parentText" presStyleLbl="node1" presStyleIdx="7" presStyleCnt="10">
        <dgm:presLayoutVars>
          <dgm:chMax val="0"/>
          <dgm:bulletEnabled val="1"/>
        </dgm:presLayoutVars>
      </dgm:prSet>
      <dgm:spPr/>
    </dgm:pt>
    <dgm:pt modelId="{06CEE553-1764-459F-83B4-B192F3150CD1}" type="pres">
      <dgm:prSet presAssocID="{9C204A42-9201-413D-88B5-F97EF3FA85FF}" presName="spacer" presStyleCnt="0"/>
      <dgm:spPr/>
    </dgm:pt>
    <dgm:pt modelId="{3605CA03-9DB9-4C4A-8AD6-68606A171772}" type="pres">
      <dgm:prSet presAssocID="{4BEA2E00-F215-40CA-AC52-BC1ED48D48CA}" presName="parentText" presStyleLbl="node1" presStyleIdx="8" presStyleCnt="10">
        <dgm:presLayoutVars>
          <dgm:chMax val="0"/>
          <dgm:bulletEnabled val="1"/>
        </dgm:presLayoutVars>
      </dgm:prSet>
      <dgm:spPr/>
    </dgm:pt>
    <dgm:pt modelId="{72ED5CED-518A-4C6F-9458-249D3FB3D175}" type="pres">
      <dgm:prSet presAssocID="{5BC88BE1-7DEE-4E30-B28A-FA9A11B1E36F}" presName="spacer" presStyleCnt="0"/>
      <dgm:spPr/>
    </dgm:pt>
    <dgm:pt modelId="{5DA836CD-0527-4881-B9B4-9FB2DADC2781}" type="pres">
      <dgm:prSet presAssocID="{647EBC48-C981-4225-AD69-DE0A19F556CD}" presName="parentText" presStyleLbl="node1" presStyleIdx="9" presStyleCnt="10">
        <dgm:presLayoutVars>
          <dgm:chMax val="0"/>
          <dgm:bulletEnabled val="1"/>
        </dgm:presLayoutVars>
      </dgm:prSet>
      <dgm:spPr/>
    </dgm:pt>
  </dgm:ptLst>
  <dgm:cxnLst>
    <dgm:cxn modelId="{D55DF605-7EC7-4F43-8F29-68D6BEBDF32A}" type="presOf" srcId="{DB4D5032-AE6C-44E2-9A81-B96DB589A338}" destId="{F8CA808B-0122-47EF-B227-FC72F08DA3F2}" srcOrd="0" destOrd="0" presId="urn:microsoft.com/office/officeart/2005/8/layout/vList2"/>
    <dgm:cxn modelId="{13E9C71B-5956-4BBF-87E7-AE9D62FA6914}" srcId="{7C8E8DB2-EDF8-4122-80C2-ABDA3CD517EF}" destId="{06CF0694-3BE4-42E8-8FEF-131D6C889D33}" srcOrd="0" destOrd="0" parTransId="{1ED44F7C-3E33-4071-9099-14C3653866D0}" sibTransId="{8C222DE9-85E2-4C99-891F-2B5C7D81CC40}"/>
    <dgm:cxn modelId="{12F69025-32FE-4C61-B7E1-5265CD1B0EF7}" type="presOf" srcId="{06CF0694-3BE4-42E8-8FEF-131D6C889D33}" destId="{826E1698-EAE9-42D1-9F0F-C90A4463A58F}" srcOrd="0" destOrd="0" presId="urn:microsoft.com/office/officeart/2005/8/layout/vList2"/>
    <dgm:cxn modelId="{9A4A063E-4138-4B69-99C3-0E6FE1ACEE89}" srcId="{7C8E8DB2-EDF8-4122-80C2-ABDA3CD517EF}" destId="{6778FDA3-B09C-4DB0-A02D-588B7EBEEFAB}" srcOrd="6" destOrd="0" parTransId="{AAE31020-4E97-4056-BD2F-9DE29CBD4056}" sibTransId="{880D24E1-F63E-4048-9438-47DAB90915A2}"/>
    <dgm:cxn modelId="{70496D40-3419-4A77-87A2-B63655F530F4}" type="presOf" srcId="{97EFBE2A-4059-4B27-A442-F5E19496313B}" destId="{22FDB881-CD0A-4049-95D1-F30B144D9E38}" srcOrd="0" destOrd="0" presId="urn:microsoft.com/office/officeart/2005/8/layout/vList2"/>
    <dgm:cxn modelId="{7E84C644-3BE6-4EB2-A828-CB75B1FED530}" type="presOf" srcId="{2BF5B618-2EDE-409E-9FDB-4BEC7B7590BE}" destId="{9B3436F3-59A4-4B55-985A-D57DA9EA80DD}" srcOrd="0" destOrd="0" presId="urn:microsoft.com/office/officeart/2005/8/layout/vList2"/>
    <dgm:cxn modelId="{80CFC751-B681-4B3E-A398-6C1000D554F3}" srcId="{7C8E8DB2-EDF8-4122-80C2-ABDA3CD517EF}" destId="{97EFBE2A-4059-4B27-A442-F5E19496313B}" srcOrd="1" destOrd="0" parTransId="{A3C9B917-C200-43F5-B299-B1F854C3B72B}" sibTransId="{0F50A23F-8278-4CBF-B658-CF3F15EDA80E}"/>
    <dgm:cxn modelId="{C3C1DB55-0984-49D4-ABE6-76EAEC916ADE}" srcId="{7C8E8DB2-EDF8-4122-80C2-ABDA3CD517EF}" destId="{647EBC48-C981-4225-AD69-DE0A19F556CD}" srcOrd="9" destOrd="0" parTransId="{B0996BE2-64D2-4567-ACCB-D12CE6CB3335}" sibTransId="{95AD4718-591A-4475-9D10-A1916C6F1AC0}"/>
    <dgm:cxn modelId="{B3AA5E81-45C1-4D45-8F50-F545F3237821}" srcId="{7C8E8DB2-EDF8-4122-80C2-ABDA3CD517EF}" destId="{F4E70BBC-14C5-4769-AD23-D112987F74EB}" srcOrd="5" destOrd="0" parTransId="{FED06639-C5AC-4107-B1E1-C6B31F5A9DD9}" sibTransId="{89414856-99DB-46F1-A840-9C190181777D}"/>
    <dgm:cxn modelId="{D0671582-9197-4AD0-B0C9-4CF5F7817AC0}" srcId="{7C8E8DB2-EDF8-4122-80C2-ABDA3CD517EF}" destId="{9FA75925-15E4-4626-BFE3-531EF7DC634B}" srcOrd="7" destOrd="0" parTransId="{F765C3CA-4631-4180-BDAE-888558CA4DEA}" sibTransId="{9C204A42-9201-413D-88B5-F97EF3FA85FF}"/>
    <dgm:cxn modelId="{7927BC8B-F633-4FEA-B799-0D22C550A201}" type="presOf" srcId="{9FA75925-15E4-4626-BFE3-531EF7DC634B}" destId="{8039B1E2-75C6-4666-AB2C-0B7FF9F10B55}" srcOrd="0" destOrd="0" presId="urn:microsoft.com/office/officeart/2005/8/layout/vList2"/>
    <dgm:cxn modelId="{9116778E-0BFE-463F-A4D8-8DA54E72DD3B}" type="presOf" srcId="{F4E70BBC-14C5-4769-AD23-D112987F74EB}" destId="{F6FCFE79-DDF7-4279-BAED-047C9214BB8C}" srcOrd="0" destOrd="0" presId="urn:microsoft.com/office/officeart/2005/8/layout/vList2"/>
    <dgm:cxn modelId="{8C0CD791-3D3C-4ACA-8615-54B128C2767E}" type="presOf" srcId="{4BEA2E00-F215-40CA-AC52-BC1ED48D48CA}" destId="{3605CA03-9DB9-4C4A-8AD6-68606A171772}" srcOrd="0" destOrd="0" presId="urn:microsoft.com/office/officeart/2005/8/layout/vList2"/>
    <dgm:cxn modelId="{09236BB5-F419-4039-AF19-536E888A2477}" srcId="{7C8E8DB2-EDF8-4122-80C2-ABDA3CD517EF}" destId="{83D26DE7-DA1E-4223-81CB-7D15A20ED607}" srcOrd="3" destOrd="0" parTransId="{48E1CA27-859B-4F37-A073-1A4F6C11CE4C}" sibTransId="{B7DFFEA4-958A-4D8A-9780-37AFA02E637D}"/>
    <dgm:cxn modelId="{F44B37C0-2ECF-4292-B228-BB5033EE39F6}" type="presOf" srcId="{6778FDA3-B09C-4DB0-A02D-588B7EBEEFAB}" destId="{C240A3D4-0AFD-4A26-B7C5-34388678EE40}" srcOrd="0" destOrd="0" presId="urn:microsoft.com/office/officeart/2005/8/layout/vList2"/>
    <dgm:cxn modelId="{0F6AA9CC-F4AE-41D2-993A-25603EA2DA09}" srcId="{7C8E8DB2-EDF8-4122-80C2-ABDA3CD517EF}" destId="{2BF5B618-2EDE-409E-9FDB-4BEC7B7590BE}" srcOrd="4" destOrd="0" parTransId="{16C8B292-2B2C-4BC0-BD12-42B9B8CE2AB0}" sibTransId="{3010CC57-C1DA-47DA-B4AC-02F251219950}"/>
    <dgm:cxn modelId="{6FCC31D7-978F-43E7-A0DD-74D136B64058}" srcId="{7C8E8DB2-EDF8-4122-80C2-ABDA3CD517EF}" destId="{DB4D5032-AE6C-44E2-9A81-B96DB589A338}" srcOrd="2" destOrd="0" parTransId="{2C99A1F5-16D1-41CC-993F-7D51080A19FB}" sibTransId="{B60B8767-32F6-4A7B-8747-8923DD98534A}"/>
    <dgm:cxn modelId="{595739E5-3363-4597-8A01-66AC3E21F9D4}" srcId="{7C8E8DB2-EDF8-4122-80C2-ABDA3CD517EF}" destId="{4BEA2E00-F215-40CA-AC52-BC1ED48D48CA}" srcOrd="8" destOrd="0" parTransId="{DDC2486A-17A5-40A6-A0D4-E6C639D27C9F}" sibTransId="{5BC88BE1-7DEE-4E30-B28A-FA9A11B1E36F}"/>
    <dgm:cxn modelId="{2CCCEEEC-5A3C-4512-A5DE-DCE0E88BFE95}" type="presOf" srcId="{7C8E8DB2-EDF8-4122-80C2-ABDA3CD517EF}" destId="{F93E91B5-0ED4-430B-983B-100A6445AEFC}" srcOrd="0" destOrd="0" presId="urn:microsoft.com/office/officeart/2005/8/layout/vList2"/>
    <dgm:cxn modelId="{B14E2EF5-5509-45B3-97CA-33E329A9CFB5}" type="presOf" srcId="{647EBC48-C981-4225-AD69-DE0A19F556CD}" destId="{5DA836CD-0527-4881-B9B4-9FB2DADC2781}" srcOrd="0" destOrd="0" presId="urn:microsoft.com/office/officeart/2005/8/layout/vList2"/>
    <dgm:cxn modelId="{9652BCFE-FDC3-4A2B-9FCB-0376A798EEED}" type="presOf" srcId="{83D26DE7-DA1E-4223-81CB-7D15A20ED607}" destId="{640311D3-4860-41DE-BA58-27AF512BE166}" srcOrd="0" destOrd="0" presId="urn:microsoft.com/office/officeart/2005/8/layout/vList2"/>
    <dgm:cxn modelId="{7F1FF007-FA6A-43C9-9F5A-07574FD1E75A}" type="presParOf" srcId="{F93E91B5-0ED4-430B-983B-100A6445AEFC}" destId="{826E1698-EAE9-42D1-9F0F-C90A4463A58F}" srcOrd="0" destOrd="0" presId="urn:microsoft.com/office/officeart/2005/8/layout/vList2"/>
    <dgm:cxn modelId="{72D73914-7912-4836-AF0D-FF14F58DC6C1}" type="presParOf" srcId="{F93E91B5-0ED4-430B-983B-100A6445AEFC}" destId="{3404A8DA-6D90-4D32-86DB-D6676E369EB7}" srcOrd="1" destOrd="0" presId="urn:microsoft.com/office/officeart/2005/8/layout/vList2"/>
    <dgm:cxn modelId="{FD8D8628-84B7-486D-BBC2-EB3497DD5818}" type="presParOf" srcId="{F93E91B5-0ED4-430B-983B-100A6445AEFC}" destId="{22FDB881-CD0A-4049-95D1-F30B144D9E38}" srcOrd="2" destOrd="0" presId="urn:microsoft.com/office/officeart/2005/8/layout/vList2"/>
    <dgm:cxn modelId="{D95FA35D-EEF0-4611-BA88-110921DDB4DB}" type="presParOf" srcId="{F93E91B5-0ED4-430B-983B-100A6445AEFC}" destId="{DDE5E1D5-2CAA-46E2-AD48-81F63D0B4FA8}" srcOrd="3" destOrd="0" presId="urn:microsoft.com/office/officeart/2005/8/layout/vList2"/>
    <dgm:cxn modelId="{2B5338E3-05B6-4E4A-9A00-4C1F8858123D}" type="presParOf" srcId="{F93E91B5-0ED4-430B-983B-100A6445AEFC}" destId="{F8CA808B-0122-47EF-B227-FC72F08DA3F2}" srcOrd="4" destOrd="0" presId="urn:microsoft.com/office/officeart/2005/8/layout/vList2"/>
    <dgm:cxn modelId="{EFF60196-726A-4E54-9694-087AAC95FF25}" type="presParOf" srcId="{F93E91B5-0ED4-430B-983B-100A6445AEFC}" destId="{2EE54FCD-F991-4808-BF13-FF5AC0AD9D22}" srcOrd="5" destOrd="0" presId="urn:microsoft.com/office/officeart/2005/8/layout/vList2"/>
    <dgm:cxn modelId="{EFDE635E-6A9B-4997-8A34-8ADE2D7E9CAC}" type="presParOf" srcId="{F93E91B5-0ED4-430B-983B-100A6445AEFC}" destId="{640311D3-4860-41DE-BA58-27AF512BE166}" srcOrd="6" destOrd="0" presId="urn:microsoft.com/office/officeart/2005/8/layout/vList2"/>
    <dgm:cxn modelId="{500B1902-DC0C-4D6C-93D4-BA6A6BBF2E10}" type="presParOf" srcId="{F93E91B5-0ED4-430B-983B-100A6445AEFC}" destId="{68F46153-2704-41B1-B148-ED29BA4207E5}" srcOrd="7" destOrd="0" presId="urn:microsoft.com/office/officeart/2005/8/layout/vList2"/>
    <dgm:cxn modelId="{9DFB1719-17EE-403A-AD5D-AE844589C5EF}" type="presParOf" srcId="{F93E91B5-0ED4-430B-983B-100A6445AEFC}" destId="{9B3436F3-59A4-4B55-985A-D57DA9EA80DD}" srcOrd="8" destOrd="0" presId="urn:microsoft.com/office/officeart/2005/8/layout/vList2"/>
    <dgm:cxn modelId="{E1681F90-AC59-4B6B-898A-741B8DC10A0D}" type="presParOf" srcId="{F93E91B5-0ED4-430B-983B-100A6445AEFC}" destId="{ADCD60AA-4C64-4FD7-9DA0-D3D59CE0BF7D}" srcOrd="9" destOrd="0" presId="urn:microsoft.com/office/officeart/2005/8/layout/vList2"/>
    <dgm:cxn modelId="{F0F316ED-A8D2-4D77-BFB3-3956B1E64E53}" type="presParOf" srcId="{F93E91B5-0ED4-430B-983B-100A6445AEFC}" destId="{F6FCFE79-DDF7-4279-BAED-047C9214BB8C}" srcOrd="10" destOrd="0" presId="urn:microsoft.com/office/officeart/2005/8/layout/vList2"/>
    <dgm:cxn modelId="{9CEF37A1-F06B-433B-8786-C0BE160168EC}" type="presParOf" srcId="{F93E91B5-0ED4-430B-983B-100A6445AEFC}" destId="{38FA4166-B718-4422-B3A3-D2E48D0E8EAB}" srcOrd="11" destOrd="0" presId="urn:microsoft.com/office/officeart/2005/8/layout/vList2"/>
    <dgm:cxn modelId="{B13557A7-330B-40FE-A40B-65A66C3E8B3A}" type="presParOf" srcId="{F93E91B5-0ED4-430B-983B-100A6445AEFC}" destId="{C240A3D4-0AFD-4A26-B7C5-34388678EE40}" srcOrd="12" destOrd="0" presId="urn:microsoft.com/office/officeart/2005/8/layout/vList2"/>
    <dgm:cxn modelId="{503CAA27-9B4E-44B9-A9B8-35F4F477982B}" type="presParOf" srcId="{F93E91B5-0ED4-430B-983B-100A6445AEFC}" destId="{98CC3D4D-3345-48FC-A456-8B133F43E76C}" srcOrd="13" destOrd="0" presId="urn:microsoft.com/office/officeart/2005/8/layout/vList2"/>
    <dgm:cxn modelId="{951BAFE3-53C8-4DB4-BC14-E3D53E97AA9B}" type="presParOf" srcId="{F93E91B5-0ED4-430B-983B-100A6445AEFC}" destId="{8039B1E2-75C6-4666-AB2C-0B7FF9F10B55}" srcOrd="14" destOrd="0" presId="urn:microsoft.com/office/officeart/2005/8/layout/vList2"/>
    <dgm:cxn modelId="{1783D049-3451-4C2F-BFF3-7252A95C171F}" type="presParOf" srcId="{F93E91B5-0ED4-430B-983B-100A6445AEFC}" destId="{06CEE553-1764-459F-83B4-B192F3150CD1}" srcOrd="15" destOrd="0" presId="urn:microsoft.com/office/officeart/2005/8/layout/vList2"/>
    <dgm:cxn modelId="{C5C52065-AF7B-4E11-9FF3-0B9B14BE5ACE}" type="presParOf" srcId="{F93E91B5-0ED4-430B-983B-100A6445AEFC}" destId="{3605CA03-9DB9-4C4A-8AD6-68606A171772}" srcOrd="16" destOrd="0" presId="urn:microsoft.com/office/officeart/2005/8/layout/vList2"/>
    <dgm:cxn modelId="{C3387A9C-BEE0-4787-B55F-CF372771CF41}" type="presParOf" srcId="{F93E91B5-0ED4-430B-983B-100A6445AEFC}" destId="{72ED5CED-518A-4C6F-9458-249D3FB3D175}" srcOrd="17" destOrd="0" presId="urn:microsoft.com/office/officeart/2005/8/layout/vList2"/>
    <dgm:cxn modelId="{13E7C3F1-6BA1-459D-891D-BB614D192CAD}" type="presParOf" srcId="{F93E91B5-0ED4-430B-983B-100A6445AEFC}" destId="{5DA836CD-0527-4881-B9B4-9FB2DADC2781}" srcOrd="1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48EAE1-2AA9-4BEC-9668-25819C5416D0}"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66252C36-8B2A-40AB-A226-95624C4C8F92}">
      <dgm:prSet custT="1"/>
      <dgm:spPr/>
      <dgm:t>
        <a:bodyPr/>
        <a:lstStyle/>
        <a:p>
          <a:pPr>
            <a:lnSpc>
              <a:spcPct val="100000"/>
            </a:lnSpc>
          </a:pPr>
          <a:r>
            <a:rPr lang="en-GB" sz="2400" b="0" i="0"/>
            <a:t>Μαθήματα μαγειρικής: Οι μαθητές μπορούν να παρακολουθήσουν ένα βίντεο σχετικά με την ασφάλεια των τροφίμων και στη συνέχεια να συμπληρώσουν ένα κουίζ σχετικά με τα πρωτόκολλα υγιεινής.</a:t>
          </a:r>
          <a:endParaRPr lang="en-US" sz="2400"/>
        </a:p>
      </dgm:t>
    </dgm:pt>
    <dgm:pt modelId="{FE61CDB3-A149-40FC-A6E5-2B51B75300B5}" type="parTrans" cxnId="{2BF7B531-2725-40AF-904A-401C76150311}">
      <dgm:prSet/>
      <dgm:spPr/>
      <dgm:t>
        <a:bodyPr/>
        <a:lstStyle/>
        <a:p>
          <a:endParaRPr lang="en-US" sz="2400"/>
        </a:p>
      </dgm:t>
    </dgm:pt>
    <dgm:pt modelId="{B5DA657C-5FD6-4E93-B1AE-862908B35CD8}" type="sibTrans" cxnId="{2BF7B531-2725-40AF-904A-401C76150311}">
      <dgm:prSet/>
      <dgm:spPr/>
      <dgm:t>
        <a:bodyPr/>
        <a:lstStyle/>
        <a:p>
          <a:endParaRPr lang="en-US" sz="2400"/>
        </a:p>
      </dgm:t>
    </dgm:pt>
    <dgm:pt modelId="{90530C4E-6E2F-47F1-A362-1FC8FE139888}">
      <dgm:prSet custT="1"/>
      <dgm:spPr/>
      <dgm:t>
        <a:bodyPr/>
        <a:lstStyle/>
        <a:p>
          <a:pPr>
            <a:lnSpc>
              <a:spcPct val="100000"/>
            </a:lnSpc>
          </a:pPr>
          <a:r>
            <a:rPr lang="en-GB" sz="2400" b="0" i="0"/>
            <a:t>Μάθημα αυτοκινήτου: Οι εκπαιδευόμενοι μπορούν να επανεξετάσουν τα διαγράμματα των εξαρτημάτων του κινητήρα και να ολοκληρώσουν μια σύντομη αξιολόγηση σχετικά με την αναγνώριση εξαρτημάτων.</a:t>
          </a:r>
          <a:endParaRPr lang="en-US" sz="2400"/>
        </a:p>
      </dgm:t>
    </dgm:pt>
    <dgm:pt modelId="{85A3C6FA-3A2B-46F7-B8F5-85AB0BCE1DFB}" type="parTrans" cxnId="{0455C57A-0BE8-4932-A6D1-4B134F8B776A}">
      <dgm:prSet/>
      <dgm:spPr/>
      <dgm:t>
        <a:bodyPr/>
        <a:lstStyle/>
        <a:p>
          <a:endParaRPr lang="en-US" sz="2400"/>
        </a:p>
      </dgm:t>
    </dgm:pt>
    <dgm:pt modelId="{9CE80E39-D068-42A3-8929-CB86B13FC6DB}" type="sibTrans" cxnId="{0455C57A-0BE8-4932-A6D1-4B134F8B776A}">
      <dgm:prSet/>
      <dgm:spPr/>
      <dgm:t>
        <a:bodyPr/>
        <a:lstStyle/>
        <a:p>
          <a:endParaRPr lang="en-US" sz="2400"/>
        </a:p>
      </dgm:t>
    </dgm:pt>
    <dgm:pt modelId="{545993AE-271E-40FD-B964-B49F46E2CC54}">
      <dgm:prSet custT="1"/>
      <dgm:spPr/>
      <dgm:t>
        <a:bodyPr/>
        <a:lstStyle/>
        <a:p>
          <a:pPr>
            <a:lnSpc>
              <a:spcPct val="100000"/>
            </a:lnSpc>
          </a:pPr>
          <a:r>
            <a:rPr lang="en-GB" sz="2400" b="0" i="0"/>
            <a:t>Μάθημα υγειονομικής περίθαλψης: Οι μαθητές μπορούν να παρακολουθήσουν ένα βίντεο για την ασφάλεια των ασθενών και να ολοκληρώσουν έναν προβληματισμό σχετικά με τις βέλτιστες πρακτικές</a:t>
          </a:r>
          <a:endParaRPr lang="en-US" sz="2400"/>
        </a:p>
      </dgm:t>
    </dgm:pt>
    <dgm:pt modelId="{AEC5A5FF-095A-4A8E-B80A-521059547876}" type="parTrans" cxnId="{05659CDB-F1C4-4113-8ACC-87AB56D2055D}">
      <dgm:prSet/>
      <dgm:spPr/>
      <dgm:t>
        <a:bodyPr/>
        <a:lstStyle/>
        <a:p>
          <a:endParaRPr lang="en-US" sz="2400"/>
        </a:p>
      </dgm:t>
    </dgm:pt>
    <dgm:pt modelId="{84B762C8-D0AC-4941-80D6-8E13F0E84838}" type="sibTrans" cxnId="{05659CDB-F1C4-4113-8ACC-87AB56D2055D}">
      <dgm:prSet/>
      <dgm:spPr/>
      <dgm:t>
        <a:bodyPr/>
        <a:lstStyle/>
        <a:p>
          <a:endParaRPr lang="en-US" sz="2400"/>
        </a:p>
      </dgm:t>
    </dgm:pt>
    <dgm:pt modelId="{D08CAF07-97D2-435B-A782-B191AEC5505D}" type="pres">
      <dgm:prSet presAssocID="{A548EAE1-2AA9-4BEC-9668-25819C5416D0}" presName="root" presStyleCnt="0">
        <dgm:presLayoutVars>
          <dgm:dir/>
          <dgm:resizeHandles val="exact"/>
        </dgm:presLayoutVars>
      </dgm:prSet>
      <dgm:spPr/>
    </dgm:pt>
    <dgm:pt modelId="{C61118F2-4E53-4469-8179-3F2B7E685100}" type="pres">
      <dgm:prSet presAssocID="{66252C36-8B2A-40AB-A226-95624C4C8F92}" presName="compNode" presStyleCnt="0"/>
      <dgm:spPr/>
    </dgm:pt>
    <dgm:pt modelId="{F4D4A421-60D7-4FE5-94A9-3ADD27E0C51C}" type="pres">
      <dgm:prSet presAssocID="{66252C36-8B2A-40AB-A226-95624C4C8F92}" presName="bgRect" presStyleLbl="bgShp" presStyleIdx="0" presStyleCnt="3"/>
      <dgm:spPr/>
    </dgm:pt>
    <dgm:pt modelId="{5AEA2C63-2542-4ACA-8034-8DD7F46F63FB}" type="pres">
      <dgm:prSet presAssocID="{66252C36-8B2A-40AB-A226-95624C4C8F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f"/>
        </a:ext>
      </dgm:extLst>
    </dgm:pt>
    <dgm:pt modelId="{425D3151-5087-4A17-B61D-91893761A5B0}" type="pres">
      <dgm:prSet presAssocID="{66252C36-8B2A-40AB-A226-95624C4C8F92}" presName="spaceRect" presStyleCnt="0"/>
      <dgm:spPr/>
    </dgm:pt>
    <dgm:pt modelId="{E4E3FD19-956D-471D-B0B9-BFCDAF2313FC}" type="pres">
      <dgm:prSet presAssocID="{66252C36-8B2A-40AB-A226-95624C4C8F92}" presName="parTx" presStyleLbl="revTx" presStyleIdx="0" presStyleCnt="3">
        <dgm:presLayoutVars>
          <dgm:chMax val="0"/>
          <dgm:chPref val="0"/>
        </dgm:presLayoutVars>
      </dgm:prSet>
      <dgm:spPr/>
    </dgm:pt>
    <dgm:pt modelId="{1FCC76B5-81DC-4CCB-AE2D-133174753D54}" type="pres">
      <dgm:prSet presAssocID="{B5DA657C-5FD6-4E93-B1AE-862908B35CD8}" presName="sibTrans" presStyleCnt="0"/>
      <dgm:spPr/>
    </dgm:pt>
    <dgm:pt modelId="{06C24232-B620-4565-A6F7-C58F0E1460BD}" type="pres">
      <dgm:prSet presAssocID="{90530C4E-6E2F-47F1-A362-1FC8FE139888}" presName="compNode" presStyleCnt="0"/>
      <dgm:spPr/>
    </dgm:pt>
    <dgm:pt modelId="{8591D769-586B-4546-9238-136271E30D26}" type="pres">
      <dgm:prSet presAssocID="{90530C4E-6E2F-47F1-A362-1FC8FE139888}" presName="bgRect" presStyleLbl="bgShp" presStyleIdx="1" presStyleCnt="3"/>
      <dgm:spPr/>
    </dgm:pt>
    <dgm:pt modelId="{FDCB431E-8523-4171-B6CE-AFBEADFF9B16}" type="pres">
      <dgm:prSet presAssocID="{90530C4E-6E2F-47F1-A362-1FC8FE13988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r"/>
        </a:ext>
      </dgm:extLst>
    </dgm:pt>
    <dgm:pt modelId="{84B39CD9-6117-4B21-8F7D-ED0D6CBD22E2}" type="pres">
      <dgm:prSet presAssocID="{90530C4E-6E2F-47F1-A362-1FC8FE139888}" presName="spaceRect" presStyleCnt="0"/>
      <dgm:spPr/>
    </dgm:pt>
    <dgm:pt modelId="{F2567048-E78F-46F0-A9BB-F91CA365DC8E}" type="pres">
      <dgm:prSet presAssocID="{90530C4E-6E2F-47F1-A362-1FC8FE139888}" presName="parTx" presStyleLbl="revTx" presStyleIdx="1" presStyleCnt="3">
        <dgm:presLayoutVars>
          <dgm:chMax val="0"/>
          <dgm:chPref val="0"/>
        </dgm:presLayoutVars>
      </dgm:prSet>
      <dgm:spPr/>
    </dgm:pt>
    <dgm:pt modelId="{EC342730-4B83-4F8C-A693-D30D9B452C7B}" type="pres">
      <dgm:prSet presAssocID="{9CE80E39-D068-42A3-8929-CB86B13FC6DB}" presName="sibTrans" presStyleCnt="0"/>
      <dgm:spPr/>
    </dgm:pt>
    <dgm:pt modelId="{1B3DA8EF-25D6-42B1-97A7-241F89A459CB}" type="pres">
      <dgm:prSet presAssocID="{545993AE-271E-40FD-B964-B49F46E2CC54}" presName="compNode" presStyleCnt="0"/>
      <dgm:spPr/>
    </dgm:pt>
    <dgm:pt modelId="{E9AFA4A3-36FE-411B-82C8-79D25DD2FA3C}" type="pres">
      <dgm:prSet presAssocID="{545993AE-271E-40FD-B964-B49F46E2CC54}" presName="bgRect" presStyleLbl="bgShp" presStyleIdx="2" presStyleCnt="3"/>
      <dgm:spPr/>
    </dgm:pt>
    <dgm:pt modelId="{CD9BCACB-591C-4A0F-96E4-DF7E1A309007}" type="pres">
      <dgm:prSet presAssocID="{545993AE-271E-40FD-B964-B49F46E2CC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BECBE839-5D3A-42CA-AAC1-D6F3F390CA2E}" type="pres">
      <dgm:prSet presAssocID="{545993AE-271E-40FD-B964-B49F46E2CC54}" presName="spaceRect" presStyleCnt="0"/>
      <dgm:spPr/>
    </dgm:pt>
    <dgm:pt modelId="{A626702D-E8E5-463E-A18C-2284251A30E5}" type="pres">
      <dgm:prSet presAssocID="{545993AE-271E-40FD-B964-B49F46E2CC54}" presName="parTx" presStyleLbl="revTx" presStyleIdx="2" presStyleCnt="3">
        <dgm:presLayoutVars>
          <dgm:chMax val="0"/>
          <dgm:chPref val="0"/>
        </dgm:presLayoutVars>
      </dgm:prSet>
      <dgm:spPr/>
    </dgm:pt>
  </dgm:ptLst>
  <dgm:cxnLst>
    <dgm:cxn modelId="{2A27B31E-A494-44FA-9E9A-BFD46E1CCD42}" type="presOf" srcId="{A548EAE1-2AA9-4BEC-9668-25819C5416D0}" destId="{D08CAF07-97D2-435B-A782-B191AEC5505D}" srcOrd="0" destOrd="0" presId="urn:microsoft.com/office/officeart/2018/2/layout/IconVerticalSolidList"/>
    <dgm:cxn modelId="{2BF7B531-2725-40AF-904A-401C76150311}" srcId="{A548EAE1-2AA9-4BEC-9668-25819C5416D0}" destId="{66252C36-8B2A-40AB-A226-95624C4C8F92}" srcOrd="0" destOrd="0" parTransId="{FE61CDB3-A149-40FC-A6E5-2B51B75300B5}" sibTransId="{B5DA657C-5FD6-4E93-B1AE-862908B35CD8}"/>
    <dgm:cxn modelId="{30221471-9391-40E8-A245-C76A6A386E79}" type="presOf" srcId="{90530C4E-6E2F-47F1-A362-1FC8FE139888}" destId="{F2567048-E78F-46F0-A9BB-F91CA365DC8E}" srcOrd="0" destOrd="0" presId="urn:microsoft.com/office/officeart/2018/2/layout/IconVerticalSolidList"/>
    <dgm:cxn modelId="{0455C57A-0BE8-4932-A6D1-4B134F8B776A}" srcId="{A548EAE1-2AA9-4BEC-9668-25819C5416D0}" destId="{90530C4E-6E2F-47F1-A362-1FC8FE139888}" srcOrd="1" destOrd="0" parTransId="{85A3C6FA-3A2B-46F7-B8F5-85AB0BCE1DFB}" sibTransId="{9CE80E39-D068-42A3-8929-CB86B13FC6DB}"/>
    <dgm:cxn modelId="{6BE856B2-5CC7-4DC7-9AF3-510C71A80ECE}" type="presOf" srcId="{545993AE-271E-40FD-B964-B49F46E2CC54}" destId="{A626702D-E8E5-463E-A18C-2284251A30E5}" srcOrd="0" destOrd="0" presId="urn:microsoft.com/office/officeart/2018/2/layout/IconVerticalSolidList"/>
    <dgm:cxn modelId="{05659CDB-F1C4-4113-8ACC-87AB56D2055D}" srcId="{A548EAE1-2AA9-4BEC-9668-25819C5416D0}" destId="{545993AE-271E-40FD-B964-B49F46E2CC54}" srcOrd="2" destOrd="0" parTransId="{AEC5A5FF-095A-4A8E-B80A-521059547876}" sibTransId="{84B762C8-D0AC-4941-80D6-8E13F0E84838}"/>
    <dgm:cxn modelId="{818C31E1-C080-4FBF-8451-A24416C3FE9D}" type="presOf" srcId="{66252C36-8B2A-40AB-A226-95624C4C8F92}" destId="{E4E3FD19-956D-471D-B0B9-BFCDAF2313FC}" srcOrd="0" destOrd="0" presId="urn:microsoft.com/office/officeart/2018/2/layout/IconVerticalSolidList"/>
    <dgm:cxn modelId="{180395F6-8A47-4363-87F3-F57965D18644}" type="presParOf" srcId="{D08CAF07-97D2-435B-A782-B191AEC5505D}" destId="{C61118F2-4E53-4469-8179-3F2B7E685100}" srcOrd="0" destOrd="0" presId="urn:microsoft.com/office/officeart/2018/2/layout/IconVerticalSolidList"/>
    <dgm:cxn modelId="{CFE7C541-AF1A-4CAF-94FE-93B7C42FB993}" type="presParOf" srcId="{C61118F2-4E53-4469-8179-3F2B7E685100}" destId="{F4D4A421-60D7-4FE5-94A9-3ADD27E0C51C}" srcOrd="0" destOrd="0" presId="urn:microsoft.com/office/officeart/2018/2/layout/IconVerticalSolidList"/>
    <dgm:cxn modelId="{0A1DBC45-4D36-4429-AD57-7EA83B50CFD7}" type="presParOf" srcId="{C61118F2-4E53-4469-8179-3F2B7E685100}" destId="{5AEA2C63-2542-4ACA-8034-8DD7F46F63FB}" srcOrd="1" destOrd="0" presId="urn:microsoft.com/office/officeart/2018/2/layout/IconVerticalSolidList"/>
    <dgm:cxn modelId="{FC2989E9-6CEA-486A-9266-2028B45B2995}" type="presParOf" srcId="{C61118F2-4E53-4469-8179-3F2B7E685100}" destId="{425D3151-5087-4A17-B61D-91893761A5B0}" srcOrd="2" destOrd="0" presId="urn:microsoft.com/office/officeart/2018/2/layout/IconVerticalSolidList"/>
    <dgm:cxn modelId="{00D696DF-A688-4845-AF54-D9955571B5F7}" type="presParOf" srcId="{C61118F2-4E53-4469-8179-3F2B7E685100}" destId="{E4E3FD19-956D-471D-B0B9-BFCDAF2313FC}" srcOrd="3" destOrd="0" presId="urn:microsoft.com/office/officeart/2018/2/layout/IconVerticalSolidList"/>
    <dgm:cxn modelId="{0E4B3C58-2BF4-405F-9107-B6A5391C0760}" type="presParOf" srcId="{D08CAF07-97D2-435B-A782-B191AEC5505D}" destId="{1FCC76B5-81DC-4CCB-AE2D-133174753D54}" srcOrd="1" destOrd="0" presId="urn:microsoft.com/office/officeart/2018/2/layout/IconVerticalSolidList"/>
    <dgm:cxn modelId="{9CEAE979-1794-4FD1-A2B5-0F2BDEBDD747}" type="presParOf" srcId="{D08CAF07-97D2-435B-A782-B191AEC5505D}" destId="{06C24232-B620-4565-A6F7-C58F0E1460BD}" srcOrd="2" destOrd="0" presId="urn:microsoft.com/office/officeart/2018/2/layout/IconVerticalSolidList"/>
    <dgm:cxn modelId="{8B976F04-368D-49A9-ACC5-5A98AE604CE2}" type="presParOf" srcId="{06C24232-B620-4565-A6F7-C58F0E1460BD}" destId="{8591D769-586B-4546-9238-136271E30D26}" srcOrd="0" destOrd="0" presId="urn:microsoft.com/office/officeart/2018/2/layout/IconVerticalSolidList"/>
    <dgm:cxn modelId="{E38D98D2-4EA1-4A03-8BDB-A30218AC13BB}" type="presParOf" srcId="{06C24232-B620-4565-A6F7-C58F0E1460BD}" destId="{FDCB431E-8523-4171-B6CE-AFBEADFF9B16}" srcOrd="1" destOrd="0" presId="urn:microsoft.com/office/officeart/2018/2/layout/IconVerticalSolidList"/>
    <dgm:cxn modelId="{4CC8598E-6B0B-42D4-A76F-E6F459E7659F}" type="presParOf" srcId="{06C24232-B620-4565-A6F7-C58F0E1460BD}" destId="{84B39CD9-6117-4B21-8F7D-ED0D6CBD22E2}" srcOrd="2" destOrd="0" presId="urn:microsoft.com/office/officeart/2018/2/layout/IconVerticalSolidList"/>
    <dgm:cxn modelId="{3994825B-953F-498E-B8A0-F1F8A8865DCF}" type="presParOf" srcId="{06C24232-B620-4565-A6F7-C58F0E1460BD}" destId="{F2567048-E78F-46F0-A9BB-F91CA365DC8E}" srcOrd="3" destOrd="0" presId="urn:microsoft.com/office/officeart/2018/2/layout/IconVerticalSolidList"/>
    <dgm:cxn modelId="{A739E3A4-4BED-46D8-B05D-0624B70AB9D3}" type="presParOf" srcId="{D08CAF07-97D2-435B-A782-B191AEC5505D}" destId="{EC342730-4B83-4F8C-A693-D30D9B452C7B}" srcOrd="3" destOrd="0" presId="urn:microsoft.com/office/officeart/2018/2/layout/IconVerticalSolidList"/>
    <dgm:cxn modelId="{03C4A955-2F2B-422A-8A61-09286DA08D0B}" type="presParOf" srcId="{D08CAF07-97D2-435B-A782-B191AEC5505D}" destId="{1B3DA8EF-25D6-42B1-97A7-241F89A459CB}" srcOrd="4" destOrd="0" presId="urn:microsoft.com/office/officeart/2018/2/layout/IconVerticalSolidList"/>
    <dgm:cxn modelId="{A6EC5F72-BAA4-48B8-99EF-53E556C5949A}" type="presParOf" srcId="{1B3DA8EF-25D6-42B1-97A7-241F89A459CB}" destId="{E9AFA4A3-36FE-411B-82C8-79D25DD2FA3C}" srcOrd="0" destOrd="0" presId="urn:microsoft.com/office/officeart/2018/2/layout/IconVerticalSolidList"/>
    <dgm:cxn modelId="{0749CC61-F65A-42C3-8E01-5F99FB02F716}" type="presParOf" srcId="{1B3DA8EF-25D6-42B1-97A7-241F89A459CB}" destId="{CD9BCACB-591C-4A0F-96E4-DF7E1A309007}" srcOrd="1" destOrd="0" presId="urn:microsoft.com/office/officeart/2018/2/layout/IconVerticalSolidList"/>
    <dgm:cxn modelId="{0818A7F4-18DD-40C1-87D4-394C3E4FC7B3}" type="presParOf" srcId="{1B3DA8EF-25D6-42B1-97A7-241F89A459CB}" destId="{BECBE839-5D3A-42CA-AAC1-D6F3F390CA2E}" srcOrd="2" destOrd="0" presId="urn:microsoft.com/office/officeart/2018/2/layout/IconVerticalSolidList"/>
    <dgm:cxn modelId="{1B7A19B3-B42F-41DF-983F-96769452A4C3}" type="presParOf" srcId="{1B3DA8EF-25D6-42B1-97A7-241F89A459CB}" destId="{A626702D-E8E5-463E-A18C-2284251A30E5}"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69E796-EF47-4815-9D8D-FE954AC4C2D4}" type="doc">
      <dgm:prSet loTypeId="urn:microsoft.com/office/officeart/2005/8/layout/process1" loCatId="process" qsTypeId="urn:microsoft.com/office/officeart/2005/8/quickstyle/simple1" qsCatId="simple" csTypeId="urn:microsoft.com/office/officeart/2005/8/colors/accent6_2" csCatId="accent6"/>
      <dgm:spPr/>
      <dgm:t>
        <a:bodyPr/>
        <a:lstStyle/>
        <a:p>
          <a:endParaRPr lang="en-BE"/>
        </a:p>
      </dgm:t>
    </dgm:pt>
    <dgm:pt modelId="{33E23211-A261-4D57-9E5B-5B6C5224298E}">
      <dgm:prSet/>
      <dgm:spPr/>
      <dgm:t>
        <a:bodyPr/>
        <a:lstStyle/>
        <a:p>
          <a:r>
            <a:rPr lang="en-GB" b="0" i="0"/>
            <a:t>Ομαδικές εργασίες: Όπως η συναρμολόγηση εξοπλισμού, ο σχεδιασμός μιας διαδικασίας σέρβις ή η διενέργεια ενός ελέγχου ασφαλείας.</a:t>
          </a:r>
          <a:endParaRPr lang="en-BE"/>
        </a:p>
      </dgm:t>
    </dgm:pt>
    <dgm:pt modelId="{01345732-3541-459E-8AEC-773694F00B41}" type="parTrans" cxnId="{9439142A-CB18-400D-A9EB-FA17FC35D235}">
      <dgm:prSet/>
      <dgm:spPr/>
      <dgm:t>
        <a:bodyPr/>
        <a:lstStyle/>
        <a:p>
          <a:endParaRPr lang="en-BE"/>
        </a:p>
      </dgm:t>
    </dgm:pt>
    <dgm:pt modelId="{D34224F4-B49F-4A5D-8862-D363B519E3EE}" type="sibTrans" cxnId="{9439142A-CB18-400D-A9EB-FA17FC35D235}">
      <dgm:prSet/>
      <dgm:spPr/>
      <dgm:t>
        <a:bodyPr/>
        <a:lstStyle/>
        <a:p>
          <a:endParaRPr lang="en-BE"/>
        </a:p>
      </dgm:t>
    </dgm:pt>
    <dgm:pt modelId="{11913FD6-73DA-490D-8905-607C12C4E843}">
      <dgm:prSet/>
      <dgm:spPr/>
      <dgm:t>
        <a:bodyPr/>
        <a:lstStyle/>
        <a:p>
          <a:r>
            <a:rPr lang="en-GB" b="0" i="0"/>
            <a:t>Περιστροφικοί σταθμοί: όπως η επιθεώρηση, η επισκευή και η δοκιμή μιας συσκευής. Περιστρέψτε τους μαθητές σε κάθε σταθμό για να εξασφαλίσετε την ολοκληρωμένη ανάπτυξη δεξιοτήτων.</a:t>
          </a:r>
          <a:endParaRPr lang="en-BE"/>
        </a:p>
      </dgm:t>
    </dgm:pt>
    <dgm:pt modelId="{DC0267E7-2BD0-44AA-9E24-3FF1EED4BAA5}" type="parTrans" cxnId="{195E7F85-20C7-402E-A223-FADD99F85524}">
      <dgm:prSet/>
      <dgm:spPr/>
      <dgm:t>
        <a:bodyPr/>
        <a:lstStyle/>
        <a:p>
          <a:endParaRPr lang="en-BE"/>
        </a:p>
      </dgm:t>
    </dgm:pt>
    <dgm:pt modelId="{B324000B-EF47-4B62-96BD-CDF635728A6C}" type="sibTrans" cxnId="{195E7F85-20C7-402E-A223-FADD99F85524}">
      <dgm:prSet/>
      <dgm:spPr/>
      <dgm:t>
        <a:bodyPr/>
        <a:lstStyle/>
        <a:p>
          <a:endParaRPr lang="en-BE"/>
        </a:p>
      </dgm:t>
    </dgm:pt>
    <dgm:pt modelId="{095CAE66-7778-42A2-89CA-2254D9F16AED}">
      <dgm:prSet/>
      <dgm:spPr/>
      <dgm:t>
        <a:bodyPr/>
        <a:lstStyle/>
        <a:p>
          <a:r>
            <a:rPr lang="en-GB" b="0" i="0"/>
            <a:t>Διδασκαλία από ομότιμους: Οι μαθητές μπορούν να διδάξουν εναλλάξ ένα συγκεκριμένο μέρος της εργασίας στους συμμαθητές τους, ενισχύοντας την κατανόησή τους και οικοδομώντας αυτοπεποίθηση.</a:t>
          </a:r>
          <a:endParaRPr lang="en-BE"/>
        </a:p>
      </dgm:t>
    </dgm:pt>
    <dgm:pt modelId="{23EE59E0-DD58-4557-A8BA-EC3E2E8CD934}" type="parTrans" cxnId="{A1917D9C-43BE-4C92-97F9-6D08556098A5}">
      <dgm:prSet/>
      <dgm:spPr/>
      <dgm:t>
        <a:bodyPr/>
        <a:lstStyle/>
        <a:p>
          <a:endParaRPr lang="en-BE"/>
        </a:p>
      </dgm:t>
    </dgm:pt>
    <dgm:pt modelId="{05E6CCBD-75F0-456D-B033-4149365E7AE3}" type="sibTrans" cxnId="{A1917D9C-43BE-4C92-97F9-6D08556098A5}">
      <dgm:prSet/>
      <dgm:spPr/>
      <dgm:t>
        <a:bodyPr/>
        <a:lstStyle/>
        <a:p>
          <a:endParaRPr lang="en-BE"/>
        </a:p>
      </dgm:t>
    </dgm:pt>
    <dgm:pt modelId="{CA01F67E-F339-4A18-9509-12C0BB5AC4E7}" type="pres">
      <dgm:prSet presAssocID="{1B69E796-EF47-4815-9D8D-FE954AC4C2D4}" presName="Name0" presStyleCnt="0">
        <dgm:presLayoutVars>
          <dgm:dir/>
          <dgm:resizeHandles val="exact"/>
        </dgm:presLayoutVars>
      </dgm:prSet>
      <dgm:spPr/>
    </dgm:pt>
    <dgm:pt modelId="{B1030E83-119B-4234-BBB4-52E4F2BAE52E}" type="pres">
      <dgm:prSet presAssocID="{33E23211-A261-4D57-9E5B-5B6C5224298E}" presName="node" presStyleLbl="node1" presStyleIdx="0" presStyleCnt="3">
        <dgm:presLayoutVars>
          <dgm:bulletEnabled val="1"/>
        </dgm:presLayoutVars>
      </dgm:prSet>
      <dgm:spPr/>
    </dgm:pt>
    <dgm:pt modelId="{2DADC887-5E27-4D39-A0DE-CB589ACFD708}" type="pres">
      <dgm:prSet presAssocID="{D34224F4-B49F-4A5D-8862-D363B519E3EE}" presName="sibTrans" presStyleLbl="sibTrans2D1" presStyleIdx="0" presStyleCnt="2"/>
      <dgm:spPr/>
    </dgm:pt>
    <dgm:pt modelId="{855FDCA3-AA11-4EED-B79D-0B165399CF1B}" type="pres">
      <dgm:prSet presAssocID="{D34224F4-B49F-4A5D-8862-D363B519E3EE}" presName="connectorText" presStyleLbl="sibTrans2D1" presStyleIdx="0" presStyleCnt="2"/>
      <dgm:spPr/>
    </dgm:pt>
    <dgm:pt modelId="{6E9CE162-FA00-49DB-8F1B-71EC8903565E}" type="pres">
      <dgm:prSet presAssocID="{11913FD6-73DA-490D-8905-607C12C4E843}" presName="node" presStyleLbl="node1" presStyleIdx="1" presStyleCnt="3">
        <dgm:presLayoutVars>
          <dgm:bulletEnabled val="1"/>
        </dgm:presLayoutVars>
      </dgm:prSet>
      <dgm:spPr/>
    </dgm:pt>
    <dgm:pt modelId="{14D636C6-180A-4A42-9345-DD5BD71CF05C}" type="pres">
      <dgm:prSet presAssocID="{B324000B-EF47-4B62-96BD-CDF635728A6C}" presName="sibTrans" presStyleLbl="sibTrans2D1" presStyleIdx="1" presStyleCnt="2"/>
      <dgm:spPr/>
    </dgm:pt>
    <dgm:pt modelId="{76558870-D936-421A-B14F-4ECCE8757FF4}" type="pres">
      <dgm:prSet presAssocID="{B324000B-EF47-4B62-96BD-CDF635728A6C}" presName="connectorText" presStyleLbl="sibTrans2D1" presStyleIdx="1" presStyleCnt="2"/>
      <dgm:spPr/>
    </dgm:pt>
    <dgm:pt modelId="{86A532AF-064A-4FBB-8B36-DE623F651957}" type="pres">
      <dgm:prSet presAssocID="{095CAE66-7778-42A2-89CA-2254D9F16AED}" presName="node" presStyleLbl="node1" presStyleIdx="2" presStyleCnt="3">
        <dgm:presLayoutVars>
          <dgm:bulletEnabled val="1"/>
        </dgm:presLayoutVars>
      </dgm:prSet>
      <dgm:spPr/>
    </dgm:pt>
  </dgm:ptLst>
  <dgm:cxnLst>
    <dgm:cxn modelId="{7EB99424-2A99-4EFA-AD81-0F44CDBFD38E}" type="presOf" srcId="{B324000B-EF47-4B62-96BD-CDF635728A6C}" destId="{14D636C6-180A-4A42-9345-DD5BD71CF05C}" srcOrd="0" destOrd="0" presId="urn:microsoft.com/office/officeart/2005/8/layout/process1"/>
    <dgm:cxn modelId="{B08EE026-1AFB-4037-A3CC-A57949CA589B}" type="presOf" srcId="{33E23211-A261-4D57-9E5B-5B6C5224298E}" destId="{B1030E83-119B-4234-BBB4-52E4F2BAE52E}" srcOrd="0" destOrd="0" presId="urn:microsoft.com/office/officeart/2005/8/layout/process1"/>
    <dgm:cxn modelId="{9439142A-CB18-400D-A9EB-FA17FC35D235}" srcId="{1B69E796-EF47-4815-9D8D-FE954AC4C2D4}" destId="{33E23211-A261-4D57-9E5B-5B6C5224298E}" srcOrd="0" destOrd="0" parTransId="{01345732-3541-459E-8AEC-773694F00B41}" sibTransId="{D34224F4-B49F-4A5D-8862-D363B519E3EE}"/>
    <dgm:cxn modelId="{35F69C37-6D23-44F2-B681-EF6E14EF11E5}" type="presOf" srcId="{B324000B-EF47-4B62-96BD-CDF635728A6C}" destId="{76558870-D936-421A-B14F-4ECCE8757FF4}" srcOrd="1" destOrd="0" presId="urn:microsoft.com/office/officeart/2005/8/layout/process1"/>
    <dgm:cxn modelId="{12080F6F-FBF9-4D2D-9630-7C124FF85758}" type="presOf" srcId="{1B69E796-EF47-4815-9D8D-FE954AC4C2D4}" destId="{CA01F67E-F339-4A18-9509-12C0BB5AC4E7}" srcOrd="0" destOrd="0" presId="urn:microsoft.com/office/officeart/2005/8/layout/process1"/>
    <dgm:cxn modelId="{B0B85F52-C601-47B1-B979-72FAA53A74B0}" type="presOf" srcId="{11913FD6-73DA-490D-8905-607C12C4E843}" destId="{6E9CE162-FA00-49DB-8F1B-71EC8903565E}" srcOrd="0" destOrd="0" presId="urn:microsoft.com/office/officeart/2005/8/layout/process1"/>
    <dgm:cxn modelId="{A2BBE358-7F5A-4C18-A644-85909E5DAD2C}" type="presOf" srcId="{D34224F4-B49F-4A5D-8862-D363B519E3EE}" destId="{855FDCA3-AA11-4EED-B79D-0B165399CF1B}" srcOrd="1" destOrd="0" presId="urn:microsoft.com/office/officeart/2005/8/layout/process1"/>
    <dgm:cxn modelId="{195E7F85-20C7-402E-A223-FADD99F85524}" srcId="{1B69E796-EF47-4815-9D8D-FE954AC4C2D4}" destId="{11913FD6-73DA-490D-8905-607C12C4E843}" srcOrd="1" destOrd="0" parTransId="{DC0267E7-2BD0-44AA-9E24-3FF1EED4BAA5}" sibTransId="{B324000B-EF47-4B62-96BD-CDF635728A6C}"/>
    <dgm:cxn modelId="{A1917D9C-43BE-4C92-97F9-6D08556098A5}" srcId="{1B69E796-EF47-4815-9D8D-FE954AC4C2D4}" destId="{095CAE66-7778-42A2-89CA-2254D9F16AED}" srcOrd="2" destOrd="0" parTransId="{23EE59E0-DD58-4557-A8BA-EC3E2E8CD934}" sibTransId="{05E6CCBD-75F0-456D-B033-4149365E7AE3}"/>
    <dgm:cxn modelId="{6D7851A4-4BD0-4371-AC6B-20D8E2B78286}" type="presOf" srcId="{095CAE66-7778-42A2-89CA-2254D9F16AED}" destId="{86A532AF-064A-4FBB-8B36-DE623F651957}" srcOrd="0" destOrd="0" presId="urn:microsoft.com/office/officeart/2005/8/layout/process1"/>
    <dgm:cxn modelId="{D03794CB-A366-4182-BCCE-9D9F7949111A}" type="presOf" srcId="{D34224F4-B49F-4A5D-8862-D363B519E3EE}" destId="{2DADC887-5E27-4D39-A0DE-CB589ACFD708}" srcOrd="0" destOrd="0" presId="urn:microsoft.com/office/officeart/2005/8/layout/process1"/>
    <dgm:cxn modelId="{4E819520-7F00-4614-9BA1-B9C4D3F77C21}" type="presParOf" srcId="{CA01F67E-F339-4A18-9509-12C0BB5AC4E7}" destId="{B1030E83-119B-4234-BBB4-52E4F2BAE52E}" srcOrd="0" destOrd="0" presId="urn:microsoft.com/office/officeart/2005/8/layout/process1"/>
    <dgm:cxn modelId="{F902670D-C6EB-43AA-BA14-41A5E5BD9F9E}" type="presParOf" srcId="{CA01F67E-F339-4A18-9509-12C0BB5AC4E7}" destId="{2DADC887-5E27-4D39-A0DE-CB589ACFD708}" srcOrd="1" destOrd="0" presId="urn:microsoft.com/office/officeart/2005/8/layout/process1"/>
    <dgm:cxn modelId="{DA22B2D1-E678-4697-9467-DD5FE0A3D66F}" type="presParOf" srcId="{2DADC887-5E27-4D39-A0DE-CB589ACFD708}" destId="{855FDCA3-AA11-4EED-B79D-0B165399CF1B}" srcOrd="0" destOrd="0" presId="urn:microsoft.com/office/officeart/2005/8/layout/process1"/>
    <dgm:cxn modelId="{52B70D87-A750-4170-92AE-2EF483D39B2A}" type="presParOf" srcId="{CA01F67E-F339-4A18-9509-12C0BB5AC4E7}" destId="{6E9CE162-FA00-49DB-8F1B-71EC8903565E}" srcOrd="2" destOrd="0" presId="urn:microsoft.com/office/officeart/2005/8/layout/process1"/>
    <dgm:cxn modelId="{D2F9D434-CBAD-4E89-9450-FE95489CEAEA}" type="presParOf" srcId="{CA01F67E-F339-4A18-9509-12C0BB5AC4E7}" destId="{14D636C6-180A-4A42-9345-DD5BD71CF05C}" srcOrd="3" destOrd="0" presId="urn:microsoft.com/office/officeart/2005/8/layout/process1"/>
    <dgm:cxn modelId="{1E9DABC0-8315-4E85-B197-9778A99CF756}" type="presParOf" srcId="{14D636C6-180A-4A42-9345-DD5BD71CF05C}" destId="{76558870-D936-421A-B14F-4ECCE8757FF4}" srcOrd="0" destOrd="0" presId="urn:microsoft.com/office/officeart/2005/8/layout/process1"/>
    <dgm:cxn modelId="{EFD28DF0-A744-4648-BBA5-E2B13611A721}" type="presParOf" srcId="{CA01F67E-F339-4A18-9509-12C0BB5AC4E7}" destId="{86A532AF-064A-4FBB-8B36-DE623F651957}"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19E1BB-B20C-44E2-AFA6-9A1EE6CD5908}"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4D3F9196-E670-459F-ACE5-DE3B97471E19}">
      <dgm:prSet custT="1"/>
      <dgm:spPr/>
      <dgm:t>
        <a:bodyPr/>
        <a:lstStyle/>
        <a:p>
          <a:pPr>
            <a:lnSpc>
              <a:spcPct val="100000"/>
            </a:lnSpc>
          </a:pPr>
          <a:r>
            <a:rPr lang="en-GB" sz="1600" b="1" i="0" dirty="0" err="1"/>
            <a:t>Δέσμευση</a:t>
          </a:r>
          <a:r>
            <a:rPr lang="en-GB" sz="1600" b="1" i="0" dirty="0"/>
            <a:t> </a:t>
          </a:r>
          <a:r>
            <a:rPr lang="en-GB" sz="1600" b="1" i="0" dirty="0" err="1"/>
            <a:t>Συμμετοχή</a:t>
          </a:r>
          <a:r>
            <a:rPr lang="el-GR" sz="1600" b="1" i="0" dirty="0"/>
            <a:t>ς </a:t>
          </a:r>
          <a:r>
            <a:rPr lang="en-GB" sz="1600" b="1" i="0" dirty="0"/>
            <a:t>: Η </a:t>
          </a:r>
          <a:r>
            <a:rPr lang="en-GB" sz="1600" b="1" i="0" dirty="0" err="1"/>
            <a:t>συμμετοχή</a:t>
          </a:r>
          <a:r>
            <a:rPr lang="en-GB" sz="1600" b="1" i="0" dirty="0"/>
            <a:t> μπ</a:t>
          </a:r>
          <a:r>
            <a:rPr lang="en-GB" sz="1600" b="1" i="0" dirty="0" err="1"/>
            <a:t>ορεί</a:t>
          </a:r>
          <a:r>
            <a:rPr lang="en-GB" sz="1600" b="1" i="0" dirty="0"/>
            <a:t> να παρα</a:t>
          </a:r>
          <a:r>
            <a:rPr lang="en-GB" sz="1600" b="1" i="0" dirty="0" err="1"/>
            <a:t>κολουθείτ</a:t>
          </a:r>
          <a:r>
            <a:rPr lang="en-GB" sz="1600" b="1" i="0" dirty="0"/>
            <a:t>αι μέσω ψηφιακών πλατφορμών (π.χ., ηλεκτρονικοί πίνακες συζητήσεων) ή δραστηριοτήτων εντός της τάξης (π.χ., ομαδικές εργασίες).</a:t>
          </a:r>
          <a:endParaRPr lang="en-US" sz="1600" dirty="0"/>
        </a:p>
      </dgm:t>
    </dgm:pt>
    <dgm:pt modelId="{F3068A50-D4FC-4A79-8586-238527E51A56}" type="parTrans" cxnId="{8884809C-582C-45C4-B4E5-7E2BB2B22CF4}">
      <dgm:prSet/>
      <dgm:spPr/>
      <dgm:t>
        <a:bodyPr/>
        <a:lstStyle/>
        <a:p>
          <a:endParaRPr lang="en-US" sz="2800"/>
        </a:p>
      </dgm:t>
    </dgm:pt>
    <dgm:pt modelId="{C1F7E552-0874-487C-B5E4-C3219E2DD3A2}" type="sibTrans" cxnId="{8884809C-582C-45C4-B4E5-7E2BB2B22CF4}">
      <dgm:prSet/>
      <dgm:spPr/>
      <dgm:t>
        <a:bodyPr/>
        <a:lstStyle/>
        <a:p>
          <a:endParaRPr lang="en-US" sz="2800"/>
        </a:p>
      </dgm:t>
    </dgm:pt>
    <dgm:pt modelId="{D6758CBA-154D-4ADD-BDEA-3B7687E5F6E2}">
      <dgm:prSet custT="1"/>
      <dgm:spPr/>
      <dgm:t>
        <a:bodyPr/>
        <a:lstStyle/>
        <a:p>
          <a:pPr>
            <a:lnSpc>
              <a:spcPct val="100000"/>
            </a:lnSpc>
          </a:pPr>
          <a:r>
            <a:rPr lang="en-GB" sz="1600" b="1" i="0" dirty="0" err="1"/>
            <a:t>Δεξιοτεχνί</a:t>
          </a:r>
          <a:r>
            <a:rPr lang="en-GB" sz="1600" b="1" i="0" dirty="0"/>
            <a:t>α: Μπορούν να αξιολογηθούν τα τελικά προϊόντα της ομαδικής εργασίας, οι ατομικές σκέψεις και οι πρακτικές επιδείξεις.</a:t>
          </a:r>
          <a:endParaRPr lang="en-US" sz="1600" dirty="0"/>
        </a:p>
      </dgm:t>
    </dgm:pt>
    <dgm:pt modelId="{C4BDA590-7BBA-4C85-B5A2-752B043BFA76}" type="parTrans" cxnId="{C23C0472-D8B8-4CE4-8F75-58A079F52874}">
      <dgm:prSet/>
      <dgm:spPr/>
      <dgm:t>
        <a:bodyPr/>
        <a:lstStyle/>
        <a:p>
          <a:endParaRPr lang="en-US" sz="2800"/>
        </a:p>
      </dgm:t>
    </dgm:pt>
    <dgm:pt modelId="{F2469423-4329-49DF-9132-2719AD65CC59}" type="sibTrans" cxnId="{C23C0472-D8B8-4CE4-8F75-58A079F52874}">
      <dgm:prSet/>
      <dgm:spPr/>
      <dgm:t>
        <a:bodyPr/>
        <a:lstStyle/>
        <a:p>
          <a:endParaRPr lang="en-US" sz="2800"/>
        </a:p>
      </dgm:t>
    </dgm:pt>
    <dgm:pt modelId="{EB3ABFD3-27D8-4569-B8EB-A56F7B260C68}">
      <dgm:prSet custT="1"/>
      <dgm:spPr/>
      <dgm:t>
        <a:bodyPr/>
        <a:lstStyle/>
        <a:p>
          <a:pPr>
            <a:lnSpc>
              <a:spcPct val="100000"/>
            </a:lnSpc>
          </a:pPr>
          <a:r>
            <a:rPr lang="en-GB" sz="1600" b="1" i="0"/>
            <a:t>Αξιολόγηση ήπιων δεξιοτήτων:  Έντυπα ανατροφοδότησης από τους συμμαθητές, ομαδικές συζητήσεις και παρατηρήσεις του εκπαιδευτή μπορούν να χρησιμοποιηθούν για την αξιολόγηση της ομαδικής εργασίας, της επικοινωνίας, της ηγεσίας και των ικανοτήτων επίλυσης προβλημάτων.</a:t>
          </a:r>
          <a:endParaRPr lang="en-US" sz="1600"/>
        </a:p>
      </dgm:t>
    </dgm:pt>
    <dgm:pt modelId="{BEBF6ABD-E728-4F87-9F0D-A8A1B98DC536}" type="parTrans" cxnId="{241F7C83-F944-4FA6-9DD6-5C2C08136DA8}">
      <dgm:prSet/>
      <dgm:spPr/>
      <dgm:t>
        <a:bodyPr/>
        <a:lstStyle/>
        <a:p>
          <a:endParaRPr lang="en-US" sz="2800"/>
        </a:p>
      </dgm:t>
    </dgm:pt>
    <dgm:pt modelId="{50D3047D-9449-46FF-95C9-B4C81547F1A2}" type="sibTrans" cxnId="{241F7C83-F944-4FA6-9DD6-5C2C08136DA8}">
      <dgm:prSet/>
      <dgm:spPr/>
      <dgm:t>
        <a:bodyPr/>
        <a:lstStyle/>
        <a:p>
          <a:endParaRPr lang="en-US" sz="2800"/>
        </a:p>
      </dgm:t>
    </dgm:pt>
    <dgm:pt modelId="{7DA377DE-D7F4-4494-BEC6-B7EC7E1433CA}">
      <dgm:prSet custT="1"/>
      <dgm:spPr/>
      <dgm:t>
        <a:bodyPr/>
        <a:lstStyle/>
        <a:p>
          <a:pPr>
            <a:lnSpc>
              <a:spcPct val="100000"/>
            </a:lnSpc>
          </a:pPr>
          <a:r>
            <a:rPr lang="en-GB" sz="1600" b="1" i="0"/>
            <a:t>Συνεχής ανατροφοδότηση: Θα πρέπει να παρέχεται συνεχής, διαμορφωτική ανατροφοδότηση κατά τη διάρκεια των δραστηριοτήτων για να βοηθηθούν οι μαθητές να βελτιωθούν συνεργατικά.</a:t>
          </a:r>
          <a:endParaRPr lang="en-US" sz="1600"/>
        </a:p>
      </dgm:t>
    </dgm:pt>
    <dgm:pt modelId="{2C25E75C-6390-40DE-9992-6F35FAEAACC7}" type="parTrans" cxnId="{378FEA79-C790-47B4-ABF2-5DBD6DFB0FA5}">
      <dgm:prSet/>
      <dgm:spPr/>
      <dgm:t>
        <a:bodyPr/>
        <a:lstStyle/>
        <a:p>
          <a:endParaRPr lang="en-US" sz="2800"/>
        </a:p>
      </dgm:t>
    </dgm:pt>
    <dgm:pt modelId="{4314DC61-9E47-40F5-AA37-304FE8E95B51}" type="sibTrans" cxnId="{378FEA79-C790-47B4-ABF2-5DBD6DFB0FA5}">
      <dgm:prSet/>
      <dgm:spPr/>
      <dgm:t>
        <a:bodyPr/>
        <a:lstStyle/>
        <a:p>
          <a:endParaRPr lang="en-US" sz="2800"/>
        </a:p>
      </dgm:t>
    </dgm:pt>
    <dgm:pt modelId="{08E2F98E-B719-4BE6-9DA5-6BEE874C23DE}" type="pres">
      <dgm:prSet presAssocID="{8419E1BB-B20C-44E2-AFA6-9A1EE6CD5908}" presName="root" presStyleCnt="0">
        <dgm:presLayoutVars>
          <dgm:dir/>
          <dgm:resizeHandles val="exact"/>
        </dgm:presLayoutVars>
      </dgm:prSet>
      <dgm:spPr/>
    </dgm:pt>
    <dgm:pt modelId="{9961DA08-DB6F-44FC-BFCC-C0BAC5DEE583}" type="pres">
      <dgm:prSet presAssocID="{4D3F9196-E670-459F-ACE5-DE3B97471E19}" presName="compNode" presStyleCnt="0"/>
      <dgm:spPr/>
    </dgm:pt>
    <dgm:pt modelId="{B5A34092-FDCC-47BA-B4DC-10DCFAC45C22}" type="pres">
      <dgm:prSet presAssocID="{4D3F9196-E670-459F-ACE5-DE3B97471E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BA13AB74-3F5E-4CC9-A4CD-4E47361B6954}" type="pres">
      <dgm:prSet presAssocID="{4D3F9196-E670-459F-ACE5-DE3B97471E19}" presName="spaceRect" presStyleCnt="0"/>
      <dgm:spPr/>
    </dgm:pt>
    <dgm:pt modelId="{67664661-6D72-4EA8-963C-77BB08B6920D}" type="pres">
      <dgm:prSet presAssocID="{4D3F9196-E670-459F-ACE5-DE3B97471E19}" presName="textRect" presStyleLbl="revTx" presStyleIdx="0" presStyleCnt="4">
        <dgm:presLayoutVars>
          <dgm:chMax val="1"/>
          <dgm:chPref val="1"/>
        </dgm:presLayoutVars>
      </dgm:prSet>
      <dgm:spPr/>
    </dgm:pt>
    <dgm:pt modelId="{4825E19B-671E-4637-8A53-3A4948B3A708}" type="pres">
      <dgm:prSet presAssocID="{C1F7E552-0874-487C-B5E4-C3219E2DD3A2}" presName="sibTrans" presStyleCnt="0"/>
      <dgm:spPr/>
    </dgm:pt>
    <dgm:pt modelId="{DA5A8B51-55EC-4F95-8047-F7038A562C7A}" type="pres">
      <dgm:prSet presAssocID="{D6758CBA-154D-4ADD-BDEA-3B7687E5F6E2}" presName="compNode" presStyleCnt="0"/>
      <dgm:spPr/>
    </dgm:pt>
    <dgm:pt modelId="{E9A98F6B-3E8E-48EB-8005-5CD9DE2D5C4E}" type="pres">
      <dgm:prSet presAssocID="{D6758CBA-154D-4ADD-BDEA-3B7687E5F6E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8D2027E3-E89B-4498-A17D-7BAE6F4DD1DD}" type="pres">
      <dgm:prSet presAssocID="{D6758CBA-154D-4ADD-BDEA-3B7687E5F6E2}" presName="spaceRect" presStyleCnt="0"/>
      <dgm:spPr/>
    </dgm:pt>
    <dgm:pt modelId="{C65974C7-ED38-49BC-A65A-7B8F7EB3FD6E}" type="pres">
      <dgm:prSet presAssocID="{D6758CBA-154D-4ADD-BDEA-3B7687E5F6E2}" presName="textRect" presStyleLbl="revTx" presStyleIdx="1" presStyleCnt="4">
        <dgm:presLayoutVars>
          <dgm:chMax val="1"/>
          <dgm:chPref val="1"/>
        </dgm:presLayoutVars>
      </dgm:prSet>
      <dgm:spPr/>
    </dgm:pt>
    <dgm:pt modelId="{F1FDCCD9-6BE2-4F19-9F93-BF56CC5652C3}" type="pres">
      <dgm:prSet presAssocID="{F2469423-4329-49DF-9132-2719AD65CC59}" presName="sibTrans" presStyleCnt="0"/>
      <dgm:spPr/>
    </dgm:pt>
    <dgm:pt modelId="{37FD7547-5479-4E2C-9D9B-78B2AED974EC}" type="pres">
      <dgm:prSet presAssocID="{EB3ABFD3-27D8-4569-B8EB-A56F7B260C68}" presName="compNode" presStyleCnt="0"/>
      <dgm:spPr/>
    </dgm:pt>
    <dgm:pt modelId="{07C794F9-9C61-499A-A265-6CF8C59F8349}" type="pres">
      <dgm:prSet presAssocID="{EB3ABFD3-27D8-4569-B8EB-A56F7B260C6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97A98794-8A1C-404D-83BB-56904558C11D}" type="pres">
      <dgm:prSet presAssocID="{EB3ABFD3-27D8-4569-B8EB-A56F7B260C68}" presName="spaceRect" presStyleCnt="0"/>
      <dgm:spPr/>
    </dgm:pt>
    <dgm:pt modelId="{81440DB0-36D9-452D-9C68-DE5CF555C9FF}" type="pres">
      <dgm:prSet presAssocID="{EB3ABFD3-27D8-4569-B8EB-A56F7B260C68}" presName="textRect" presStyleLbl="revTx" presStyleIdx="2" presStyleCnt="4">
        <dgm:presLayoutVars>
          <dgm:chMax val="1"/>
          <dgm:chPref val="1"/>
        </dgm:presLayoutVars>
      </dgm:prSet>
      <dgm:spPr/>
    </dgm:pt>
    <dgm:pt modelId="{C2A718F4-2B97-414D-8E86-5F762300FB54}" type="pres">
      <dgm:prSet presAssocID="{50D3047D-9449-46FF-95C9-B4C81547F1A2}" presName="sibTrans" presStyleCnt="0"/>
      <dgm:spPr/>
    </dgm:pt>
    <dgm:pt modelId="{70B87417-B98D-4DA1-8FD4-2588F578F4E9}" type="pres">
      <dgm:prSet presAssocID="{7DA377DE-D7F4-4494-BEC6-B7EC7E1433CA}" presName="compNode" presStyleCnt="0"/>
      <dgm:spPr/>
    </dgm:pt>
    <dgm:pt modelId="{00308C12-5FE6-443F-AFE0-F94F9FC53962}" type="pres">
      <dgm:prSet presAssocID="{7DA377DE-D7F4-4494-BEC6-B7EC7E1433C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siness Growth"/>
        </a:ext>
      </dgm:extLst>
    </dgm:pt>
    <dgm:pt modelId="{548A8AD3-16F5-4BF7-A412-333312AB7D0D}" type="pres">
      <dgm:prSet presAssocID="{7DA377DE-D7F4-4494-BEC6-B7EC7E1433CA}" presName="spaceRect" presStyleCnt="0"/>
      <dgm:spPr/>
    </dgm:pt>
    <dgm:pt modelId="{A9DC9461-D447-4D67-B4B2-A247D6B0AA4C}" type="pres">
      <dgm:prSet presAssocID="{7DA377DE-D7F4-4494-BEC6-B7EC7E1433CA}" presName="textRect" presStyleLbl="revTx" presStyleIdx="3" presStyleCnt="4">
        <dgm:presLayoutVars>
          <dgm:chMax val="1"/>
          <dgm:chPref val="1"/>
        </dgm:presLayoutVars>
      </dgm:prSet>
      <dgm:spPr/>
    </dgm:pt>
  </dgm:ptLst>
  <dgm:cxnLst>
    <dgm:cxn modelId="{C4F6790C-AB26-4DEB-95FF-E5BB7D29E5EA}" type="presOf" srcId="{8419E1BB-B20C-44E2-AFA6-9A1EE6CD5908}" destId="{08E2F98E-B719-4BE6-9DA5-6BEE874C23DE}" srcOrd="0" destOrd="0" presId="urn:microsoft.com/office/officeart/2018/2/layout/IconLabelList"/>
    <dgm:cxn modelId="{1581AD4A-D704-4BB2-B3F0-45BBE0D3F89F}" type="presOf" srcId="{EB3ABFD3-27D8-4569-B8EB-A56F7B260C68}" destId="{81440DB0-36D9-452D-9C68-DE5CF555C9FF}" srcOrd="0" destOrd="0" presId="urn:microsoft.com/office/officeart/2018/2/layout/IconLabelList"/>
    <dgm:cxn modelId="{C23C0472-D8B8-4CE4-8F75-58A079F52874}" srcId="{8419E1BB-B20C-44E2-AFA6-9A1EE6CD5908}" destId="{D6758CBA-154D-4ADD-BDEA-3B7687E5F6E2}" srcOrd="1" destOrd="0" parTransId="{C4BDA590-7BBA-4C85-B5A2-752B043BFA76}" sibTransId="{F2469423-4329-49DF-9132-2719AD65CC59}"/>
    <dgm:cxn modelId="{378FEA79-C790-47B4-ABF2-5DBD6DFB0FA5}" srcId="{8419E1BB-B20C-44E2-AFA6-9A1EE6CD5908}" destId="{7DA377DE-D7F4-4494-BEC6-B7EC7E1433CA}" srcOrd="3" destOrd="0" parTransId="{2C25E75C-6390-40DE-9992-6F35FAEAACC7}" sibTransId="{4314DC61-9E47-40F5-AA37-304FE8E95B51}"/>
    <dgm:cxn modelId="{241F7C83-F944-4FA6-9DD6-5C2C08136DA8}" srcId="{8419E1BB-B20C-44E2-AFA6-9A1EE6CD5908}" destId="{EB3ABFD3-27D8-4569-B8EB-A56F7B260C68}" srcOrd="2" destOrd="0" parTransId="{BEBF6ABD-E728-4F87-9F0D-A8A1B98DC536}" sibTransId="{50D3047D-9449-46FF-95C9-B4C81547F1A2}"/>
    <dgm:cxn modelId="{8884809C-582C-45C4-B4E5-7E2BB2B22CF4}" srcId="{8419E1BB-B20C-44E2-AFA6-9A1EE6CD5908}" destId="{4D3F9196-E670-459F-ACE5-DE3B97471E19}" srcOrd="0" destOrd="0" parTransId="{F3068A50-D4FC-4A79-8586-238527E51A56}" sibTransId="{C1F7E552-0874-487C-B5E4-C3219E2DD3A2}"/>
    <dgm:cxn modelId="{501F59B0-304B-434F-A2A1-DAA1099DC00E}" type="presOf" srcId="{D6758CBA-154D-4ADD-BDEA-3B7687E5F6E2}" destId="{C65974C7-ED38-49BC-A65A-7B8F7EB3FD6E}" srcOrd="0" destOrd="0" presId="urn:microsoft.com/office/officeart/2018/2/layout/IconLabelList"/>
    <dgm:cxn modelId="{8BEBEFB6-4847-4950-83BC-6D4E24DCA1B3}" type="presOf" srcId="{7DA377DE-D7F4-4494-BEC6-B7EC7E1433CA}" destId="{A9DC9461-D447-4D67-B4B2-A247D6B0AA4C}" srcOrd="0" destOrd="0" presId="urn:microsoft.com/office/officeart/2018/2/layout/IconLabelList"/>
    <dgm:cxn modelId="{0EF6D6E4-488E-494C-AFD9-E91CA56D8F7E}" type="presOf" srcId="{4D3F9196-E670-459F-ACE5-DE3B97471E19}" destId="{67664661-6D72-4EA8-963C-77BB08B6920D}" srcOrd="0" destOrd="0" presId="urn:microsoft.com/office/officeart/2018/2/layout/IconLabelList"/>
    <dgm:cxn modelId="{29B3C2C1-91CE-47E7-9A3D-D1C1C5422360}" type="presParOf" srcId="{08E2F98E-B719-4BE6-9DA5-6BEE874C23DE}" destId="{9961DA08-DB6F-44FC-BFCC-C0BAC5DEE583}" srcOrd="0" destOrd="0" presId="urn:microsoft.com/office/officeart/2018/2/layout/IconLabelList"/>
    <dgm:cxn modelId="{A0C80AF9-F916-465A-B038-865B63A811A2}" type="presParOf" srcId="{9961DA08-DB6F-44FC-BFCC-C0BAC5DEE583}" destId="{B5A34092-FDCC-47BA-B4DC-10DCFAC45C22}" srcOrd="0" destOrd="0" presId="urn:microsoft.com/office/officeart/2018/2/layout/IconLabelList"/>
    <dgm:cxn modelId="{1585952F-024E-41BF-A8F9-2451FBA325F6}" type="presParOf" srcId="{9961DA08-DB6F-44FC-BFCC-C0BAC5DEE583}" destId="{BA13AB74-3F5E-4CC9-A4CD-4E47361B6954}" srcOrd="1" destOrd="0" presId="urn:microsoft.com/office/officeart/2018/2/layout/IconLabelList"/>
    <dgm:cxn modelId="{8071443B-4AF9-4ECD-A31F-A97548D55F9D}" type="presParOf" srcId="{9961DA08-DB6F-44FC-BFCC-C0BAC5DEE583}" destId="{67664661-6D72-4EA8-963C-77BB08B6920D}" srcOrd="2" destOrd="0" presId="urn:microsoft.com/office/officeart/2018/2/layout/IconLabelList"/>
    <dgm:cxn modelId="{FEFD4AB3-55B6-4D7D-8D89-0945C508043B}" type="presParOf" srcId="{08E2F98E-B719-4BE6-9DA5-6BEE874C23DE}" destId="{4825E19B-671E-4637-8A53-3A4948B3A708}" srcOrd="1" destOrd="0" presId="urn:microsoft.com/office/officeart/2018/2/layout/IconLabelList"/>
    <dgm:cxn modelId="{1C58E5F9-E3DF-4034-8E72-E4E3A1D3C893}" type="presParOf" srcId="{08E2F98E-B719-4BE6-9DA5-6BEE874C23DE}" destId="{DA5A8B51-55EC-4F95-8047-F7038A562C7A}" srcOrd="2" destOrd="0" presId="urn:microsoft.com/office/officeart/2018/2/layout/IconLabelList"/>
    <dgm:cxn modelId="{6CEC41D1-7C25-4401-BA25-6E8A032DD84C}" type="presParOf" srcId="{DA5A8B51-55EC-4F95-8047-F7038A562C7A}" destId="{E9A98F6B-3E8E-48EB-8005-5CD9DE2D5C4E}" srcOrd="0" destOrd="0" presId="urn:microsoft.com/office/officeart/2018/2/layout/IconLabelList"/>
    <dgm:cxn modelId="{BF12B1E5-9A33-4623-9B7C-68465A5311EC}" type="presParOf" srcId="{DA5A8B51-55EC-4F95-8047-F7038A562C7A}" destId="{8D2027E3-E89B-4498-A17D-7BAE6F4DD1DD}" srcOrd="1" destOrd="0" presId="urn:microsoft.com/office/officeart/2018/2/layout/IconLabelList"/>
    <dgm:cxn modelId="{1F3B26B8-24FD-4427-BA25-4FFD3D727B06}" type="presParOf" srcId="{DA5A8B51-55EC-4F95-8047-F7038A562C7A}" destId="{C65974C7-ED38-49BC-A65A-7B8F7EB3FD6E}" srcOrd="2" destOrd="0" presId="urn:microsoft.com/office/officeart/2018/2/layout/IconLabelList"/>
    <dgm:cxn modelId="{F8B04CD2-DC50-4529-93CD-11328CB5CE02}" type="presParOf" srcId="{08E2F98E-B719-4BE6-9DA5-6BEE874C23DE}" destId="{F1FDCCD9-6BE2-4F19-9F93-BF56CC5652C3}" srcOrd="3" destOrd="0" presId="urn:microsoft.com/office/officeart/2018/2/layout/IconLabelList"/>
    <dgm:cxn modelId="{8D6597EE-21A4-46B9-8AC2-61669B380F8B}" type="presParOf" srcId="{08E2F98E-B719-4BE6-9DA5-6BEE874C23DE}" destId="{37FD7547-5479-4E2C-9D9B-78B2AED974EC}" srcOrd="4" destOrd="0" presId="urn:microsoft.com/office/officeart/2018/2/layout/IconLabelList"/>
    <dgm:cxn modelId="{5D3A5089-7D0C-4DFA-93CB-E0A49ADF02B9}" type="presParOf" srcId="{37FD7547-5479-4E2C-9D9B-78B2AED974EC}" destId="{07C794F9-9C61-499A-A265-6CF8C59F8349}" srcOrd="0" destOrd="0" presId="urn:microsoft.com/office/officeart/2018/2/layout/IconLabelList"/>
    <dgm:cxn modelId="{1D8B2FC5-41B8-4132-9368-FF40B6C8C4F3}" type="presParOf" srcId="{37FD7547-5479-4E2C-9D9B-78B2AED974EC}" destId="{97A98794-8A1C-404D-83BB-56904558C11D}" srcOrd="1" destOrd="0" presId="urn:microsoft.com/office/officeart/2018/2/layout/IconLabelList"/>
    <dgm:cxn modelId="{AA22C908-FE70-4D12-83D4-40E5BA5EE50F}" type="presParOf" srcId="{37FD7547-5479-4E2C-9D9B-78B2AED974EC}" destId="{81440DB0-36D9-452D-9C68-DE5CF555C9FF}" srcOrd="2" destOrd="0" presId="urn:microsoft.com/office/officeart/2018/2/layout/IconLabelList"/>
    <dgm:cxn modelId="{061BF03B-D5D1-4EB5-A181-F2BB75DE5266}" type="presParOf" srcId="{08E2F98E-B719-4BE6-9DA5-6BEE874C23DE}" destId="{C2A718F4-2B97-414D-8E86-5F762300FB54}" srcOrd="5" destOrd="0" presId="urn:microsoft.com/office/officeart/2018/2/layout/IconLabelList"/>
    <dgm:cxn modelId="{256486BB-765E-410D-A6B6-90D3BE1CFE8E}" type="presParOf" srcId="{08E2F98E-B719-4BE6-9DA5-6BEE874C23DE}" destId="{70B87417-B98D-4DA1-8FD4-2588F578F4E9}" srcOrd="6" destOrd="0" presId="urn:microsoft.com/office/officeart/2018/2/layout/IconLabelList"/>
    <dgm:cxn modelId="{C2F81376-5C0A-4BEF-B558-FF40121257A1}" type="presParOf" srcId="{70B87417-B98D-4DA1-8FD4-2588F578F4E9}" destId="{00308C12-5FE6-443F-AFE0-F94F9FC53962}" srcOrd="0" destOrd="0" presId="urn:microsoft.com/office/officeart/2018/2/layout/IconLabelList"/>
    <dgm:cxn modelId="{C575862A-92A4-4A59-83DE-0255F208AC6E}" type="presParOf" srcId="{70B87417-B98D-4DA1-8FD4-2588F578F4E9}" destId="{548A8AD3-16F5-4BF7-A412-333312AB7D0D}" srcOrd="1" destOrd="0" presId="urn:microsoft.com/office/officeart/2018/2/layout/IconLabelList"/>
    <dgm:cxn modelId="{0E68D603-9795-4A65-B247-7DC1AF88C351}" type="presParOf" srcId="{70B87417-B98D-4DA1-8FD4-2588F578F4E9}" destId="{A9DC9461-D447-4D67-B4B2-A247D6B0AA4C}"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C7D85-E1FF-4D43-8926-2CAFCCA31D52}">
      <dsp:nvSpPr>
        <dsp:cNvPr id="0" name=""/>
        <dsp:cNvSpPr/>
      </dsp:nvSpPr>
      <dsp:spPr>
        <a:xfrm>
          <a:off x="0" y="2405"/>
          <a:ext cx="15079559" cy="121911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8625B-75C2-4796-AF8A-5EE2190C4689}">
      <dsp:nvSpPr>
        <dsp:cNvPr id="0" name=""/>
        <dsp:cNvSpPr/>
      </dsp:nvSpPr>
      <dsp:spPr>
        <a:xfrm>
          <a:off x="368782" y="276706"/>
          <a:ext cx="670514" cy="6705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8E2BB-FCEF-42FE-BC9D-22CFDF64F903}">
      <dsp:nvSpPr>
        <dsp:cNvPr id="0" name=""/>
        <dsp:cNvSpPr/>
      </dsp:nvSpPr>
      <dsp:spPr>
        <a:xfrm>
          <a:off x="1408080" y="2405"/>
          <a:ext cx="13671478" cy="121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23" tIns="129023" rIns="129023" bIns="129023" numCol="1" spcCol="1270" anchor="ctr" anchorCtr="0">
          <a:noAutofit/>
        </a:bodyPr>
        <a:lstStyle/>
        <a:p>
          <a:pPr marL="0" lvl="0" indent="0" algn="l" defTabSz="1066800">
            <a:lnSpc>
              <a:spcPct val="100000"/>
            </a:lnSpc>
            <a:spcBef>
              <a:spcPct val="0"/>
            </a:spcBef>
            <a:spcAft>
              <a:spcPct val="35000"/>
            </a:spcAft>
            <a:buNone/>
          </a:pPr>
          <a:r>
            <a:rPr lang="en-GB" sz="2400" b="0" i="0" kern="1200" dirty="0" err="1"/>
            <a:t>Δέσμευση</a:t>
          </a:r>
          <a:r>
            <a:rPr lang="en-GB" sz="2400" b="0" i="0" kern="1200" dirty="0"/>
            <a:t> και </a:t>
          </a:r>
          <a:r>
            <a:rPr lang="en-GB" sz="2400" b="0" i="0" kern="1200" dirty="0" err="1"/>
            <a:t>συμμετοχή</a:t>
          </a:r>
          <a:r>
            <a:rPr lang="en-GB" sz="2400" b="0" i="0" kern="1200" dirty="0"/>
            <a:t>: </a:t>
          </a:r>
          <a:r>
            <a:rPr lang="en-GB" sz="2400" b="0" i="0" kern="1200" dirty="0" err="1"/>
            <a:t>Οι</a:t>
          </a:r>
          <a:r>
            <a:rPr lang="en-GB" sz="2400" b="0" i="0" kern="1200" dirty="0"/>
            <a:t> </a:t>
          </a:r>
          <a:r>
            <a:rPr lang="el-GR" sz="2400" b="0" i="0" kern="1200" dirty="0"/>
            <a:t>ανεστραμμένες</a:t>
          </a:r>
          <a:r>
            <a:rPr lang="en-GB" sz="2400" b="0" i="0" kern="1200" dirty="0"/>
            <a:t> </a:t>
          </a:r>
          <a:r>
            <a:rPr lang="en-GB" sz="2400" b="0" i="0" kern="1200" dirty="0" err="1"/>
            <a:t>τάξεις</a:t>
          </a:r>
          <a:r>
            <a:rPr lang="en-GB" sz="2400" b="0" i="0" kern="1200" dirty="0"/>
            <a:t> επ</a:t>
          </a:r>
          <a:r>
            <a:rPr lang="en-GB" sz="2400" b="0" i="0" kern="1200" dirty="0" err="1"/>
            <a:t>ιτρέ</a:t>
          </a:r>
          <a:r>
            <a:rPr lang="en-GB" sz="2400" b="0" i="0" kern="1200" dirty="0"/>
            <a:t>πουν στους μαθητές να προετοιμάζονται ανεξάρτητα, ενισχύοντας την ετοιμότητα για διαδραστικές συνεδρίες.</a:t>
          </a:r>
          <a:endParaRPr lang="en-US" sz="2400" kern="1200" dirty="0"/>
        </a:p>
      </dsp:txBody>
      <dsp:txXfrm>
        <a:off x="1408080" y="2405"/>
        <a:ext cx="13671478" cy="1219117"/>
      </dsp:txXfrm>
    </dsp:sp>
    <dsp:sp modelId="{B75D9FDD-EE1F-42CE-80A0-62D54E333CA8}">
      <dsp:nvSpPr>
        <dsp:cNvPr id="0" name=""/>
        <dsp:cNvSpPr/>
      </dsp:nvSpPr>
      <dsp:spPr>
        <a:xfrm>
          <a:off x="0" y="1526302"/>
          <a:ext cx="15079559" cy="121911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65981C-EDBF-4C27-B69A-08A4A5DD5EF4}">
      <dsp:nvSpPr>
        <dsp:cNvPr id="0" name=""/>
        <dsp:cNvSpPr/>
      </dsp:nvSpPr>
      <dsp:spPr>
        <a:xfrm>
          <a:off x="368782" y="1800603"/>
          <a:ext cx="670514" cy="670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FD1E5-8F48-479B-964F-7A4972BBE71D}">
      <dsp:nvSpPr>
        <dsp:cNvPr id="0" name=""/>
        <dsp:cNvSpPr/>
      </dsp:nvSpPr>
      <dsp:spPr>
        <a:xfrm>
          <a:off x="1408080" y="1526302"/>
          <a:ext cx="13671478" cy="121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23" tIns="129023" rIns="129023" bIns="129023" numCol="1" spcCol="1270" anchor="ctr" anchorCtr="0">
          <a:noAutofit/>
        </a:bodyPr>
        <a:lstStyle/>
        <a:p>
          <a:pPr marL="0" lvl="0" indent="0" algn="l" defTabSz="1066800">
            <a:lnSpc>
              <a:spcPct val="100000"/>
            </a:lnSpc>
            <a:spcBef>
              <a:spcPct val="0"/>
            </a:spcBef>
            <a:spcAft>
              <a:spcPct val="35000"/>
            </a:spcAft>
            <a:buNone/>
          </a:pPr>
          <a:r>
            <a:rPr lang="en-GB" sz="2400" b="0" i="0" kern="1200"/>
            <a:t>Εξατομικευμένη μάθηση: Οι μαθητές ελέγχουν το ρυθμό μελέτης πριν από την τάξη, επιτρέποντας περισσότερο χρόνο για πρακτικές εργασίες στην τάξη.</a:t>
          </a:r>
          <a:endParaRPr lang="en-US" sz="2400" kern="1200"/>
        </a:p>
      </dsp:txBody>
      <dsp:txXfrm>
        <a:off x="1408080" y="1526302"/>
        <a:ext cx="13671478" cy="1219117"/>
      </dsp:txXfrm>
    </dsp:sp>
    <dsp:sp modelId="{26666A61-CD11-4260-BBFE-A09818FE39BD}">
      <dsp:nvSpPr>
        <dsp:cNvPr id="0" name=""/>
        <dsp:cNvSpPr/>
      </dsp:nvSpPr>
      <dsp:spPr>
        <a:xfrm>
          <a:off x="0" y="3050198"/>
          <a:ext cx="15079559" cy="121911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049FF-BFA7-4DBA-8FC2-46F8F0FDFF42}">
      <dsp:nvSpPr>
        <dsp:cNvPr id="0" name=""/>
        <dsp:cNvSpPr/>
      </dsp:nvSpPr>
      <dsp:spPr>
        <a:xfrm>
          <a:off x="368782" y="3324500"/>
          <a:ext cx="670514" cy="6705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6CD08-4105-4383-9073-71848831CAA1}">
      <dsp:nvSpPr>
        <dsp:cNvPr id="0" name=""/>
        <dsp:cNvSpPr/>
      </dsp:nvSpPr>
      <dsp:spPr>
        <a:xfrm>
          <a:off x="1408080" y="3050198"/>
          <a:ext cx="13671478" cy="121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23" tIns="129023" rIns="129023" bIns="129023" numCol="1" spcCol="1270" anchor="ctr" anchorCtr="0">
          <a:noAutofit/>
        </a:bodyPr>
        <a:lstStyle/>
        <a:p>
          <a:pPr marL="0" lvl="0" indent="0" algn="l" defTabSz="1066800">
            <a:lnSpc>
              <a:spcPct val="100000"/>
            </a:lnSpc>
            <a:spcBef>
              <a:spcPct val="0"/>
            </a:spcBef>
            <a:spcAft>
              <a:spcPct val="35000"/>
            </a:spcAft>
            <a:buNone/>
          </a:pPr>
          <a:r>
            <a:rPr lang="en-GB" sz="2400" b="0" i="0" kern="1200"/>
            <a:t>Βελτιωμένα αποτελέσματα: Οι μαθητές βιώνουν την ενεργή μάθηση και την εφαρμογή στον πραγματικό κόσμο, βελτιώνοντας τη διατήρηση των δεξιοτήτων.</a:t>
          </a:r>
          <a:endParaRPr lang="en-US" sz="2400" kern="1200"/>
        </a:p>
      </dsp:txBody>
      <dsp:txXfrm>
        <a:off x="1408080" y="3050198"/>
        <a:ext cx="13671478" cy="1219117"/>
      </dsp:txXfrm>
    </dsp:sp>
    <dsp:sp modelId="{530DC43D-AB15-45E0-9287-D2C40AB1345D}">
      <dsp:nvSpPr>
        <dsp:cNvPr id="0" name=""/>
        <dsp:cNvSpPr/>
      </dsp:nvSpPr>
      <dsp:spPr>
        <a:xfrm>
          <a:off x="0" y="4574095"/>
          <a:ext cx="15079559" cy="121911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89660-AB41-4FC2-B2F7-C11D0079A3A5}">
      <dsp:nvSpPr>
        <dsp:cNvPr id="0" name=""/>
        <dsp:cNvSpPr/>
      </dsp:nvSpPr>
      <dsp:spPr>
        <a:xfrm>
          <a:off x="368782" y="4848396"/>
          <a:ext cx="670514" cy="6705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3825D-ACE1-4935-8AE6-8D940B225579}">
      <dsp:nvSpPr>
        <dsp:cNvPr id="0" name=""/>
        <dsp:cNvSpPr/>
      </dsp:nvSpPr>
      <dsp:spPr>
        <a:xfrm>
          <a:off x="1408080" y="4574095"/>
          <a:ext cx="13671478" cy="121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23" tIns="129023" rIns="129023" bIns="129023" numCol="1" spcCol="1270" anchor="ctr" anchorCtr="0">
          <a:noAutofit/>
        </a:bodyPr>
        <a:lstStyle/>
        <a:p>
          <a:pPr marL="0" lvl="0" indent="0" algn="l" defTabSz="1066800">
            <a:lnSpc>
              <a:spcPct val="100000"/>
            </a:lnSpc>
            <a:spcBef>
              <a:spcPct val="0"/>
            </a:spcBef>
            <a:spcAft>
              <a:spcPct val="35000"/>
            </a:spcAft>
            <a:buNone/>
          </a:pPr>
          <a:r>
            <a:rPr lang="en-GB" sz="2400" b="0" i="0" kern="1200"/>
            <a:t>Ανάπτυξη ήπιων δεξιοτήτων: Η συνεργασία στις ανεστραμμένες τάξεις αναπτύσσει την ομαδικότητα, την επίλυση προβλημάτων και την αυτοκαθοδήγηση.</a:t>
          </a:r>
          <a:endParaRPr lang="en-US" sz="2400" kern="1200"/>
        </a:p>
      </dsp:txBody>
      <dsp:txXfrm>
        <a:off x="1408080" y="4574095"/>
        <a:ext cx="13671478" cy="12191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2E4FE-764C-4548-AED9-F572901E6090}">
      <dsp:nvSpPr>
        <dsp:cNvPr id="0" name=""/>
        <dsp:cNvSpPr/>
      </dsp:nvSpPr>
      <dsp:spPr>
        <a:xfrm>
          <a:off x="0" y="0"/>
          <a:ext cx="11911196" cy="112737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i="0" kern="1200"/>
            <a:t>Πλατφόρμες συνεργασίας: </a:t>
          </a:r>
          <a:r>
            <a:rPr lang="en-GB" sz="1700" b="0" i="0" kern="1200"/>
            <a:t>Χρησιμοποιήστε διαδικτυακές πλατφόρμες όπως το Google Workspace, το Microsoft Teams ή το Slack για να διευκολύνετε την επικοινωνία, την κοινή χρήση αρχείων και τη διαχείριση έργων. Αυτές οι πλατφόρμες επιτρέπουν στους μαθητές να εργάζονται μαζί σύγχρονα ή ασύγχρονα, επιτρέποντας τη συνεχή συνεργασία εκτός της αίθουσας διδασκαλίας.</a:t>
          </a:r>
          <a:endParaRPr lang="en-US" sz="1700" kern="1200"/>
        </a:p>
      </dsp:txBody>
      <dsp:txXfrm>
        <a:off x="33020" y="33020"/>
        <a:ext cx="10599404" cy="1061336"/>
      </dsp:txXfrm>
    </dsp:sp>
    <dsp:sp modelId="{5A021564-7012-4E36-A009-D111B8154CC4}">
      <dsp:nvSpPr>
        <dsp:cNvPr id="0" name=""/>
        <dsp:cNvSpPr/>
      </dsp:nvSpPr>
      <dsp:spPr>
        <a:xfrm>
          <a:off x="997562" y="1332354"/>
          <a:ext cx="11911196" cy="112737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i="0" kern="1200"/>
            <a:t>Διαδραστικοί πίνακες: </a:t>
          </a:r>
          <a:r>
            <a:rPr lang="en-GB" sz="1700" b="0" i="0" kern="1200"/>
            <a:t>Εργαλεία όπως το Miro ή το Jamboard προσφέρουν έναν κοινόχρηστο χώρο για καταιγισμό ιδεών, διαγράμματα και οργάνωση ιδεών. Είναι ιδιαίτερα αποτελεσματικοί για την οπτικοποίηση εννοιών, τον προγραμματισμό έργων και τη συλλογή ανατροφοδότησης σε πραγματικό χρόνο.</a:t>
          </a:r>
          <a:endParaRPr lang="en-US" sz="1700" kern="1200"/>
        </a:p>
      </dsp:txBody>
      <dsp:txXfrm>
        <a:off x="1030582" y="1365374"/>
        <a:ext cx="10114798" cy="1061336"/>
      </dsp:txXfrm>
    </dsp:sp>
    <dsp:sp modelId="{4A74D16B-4D50-4B4E-8BD5-ED550365B2E3}">
      <dsp:nvSpPr>
        <dsp:cNvPr id="0" name=""/>
        <dsp:cNvSpPr/>
      </dsp:nvSpPr>
      <dsp:spPr>
        <a:xfrm>
          <a:off x="1980236" y="2664708"/>
          <a:ext cx="11911196" cy="112737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i="0" kern="1200"/>
            <a:t>Συστήματα αξιολόγησης από ομοτίμους: </a:t>
          </a:r>
          <a:r>
            <a:rPr lang="en-GB" sz="1700" b="0" i="0" kern="1200"/>
            <a:t>Εφαρμόστε συστήματα ανατροφοδότησης από ομότιμους, όπως το Turnitin PeerMark ή άλλα εργαλεία αξιολόγησης από ομότιμους. Αυτά τα συστήματα ενθαρρύνουν τους φοιτητές να κριτικάρουν εποικοδομητικά ο ένας την εργασία του άλλου, καλλιεργώντας μια κουλτούρα συνεχούς βελτίωσης και αμοιβαίας υποστήριξης.</a:t>
          </a:r>
          <a:endParaRPr lang="en-US" sz="1700" kern="1200"/>
        </a:p>
      </dsp:txBody>
      <dsp:txXfrm>
        <a:off x="2013256" y="2697728"/>
        <a:ext cx="10129687" cy="1061336"/>
      </dsp:txXfrm>
    </dsp:sp>
    <dsp:sp modelId="{B0E84FAC-86AC-405E-8410-44777F0786BE}">
      <dsp:nvSpPr>
        <dsp:cNvPr id="0" name=""/>
        <dsp:cNvSpPr/>
      </dsp:nvSpPr>
      <dsp:spPr>
        <a:xfrm>
          <a:off x="2977798" y="3997062"/>
          <a:ext cx="11911196" cy="112737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i="0" kern="1200"/>
            <a:t>Εργαλεία διαχείρισης έργων: </a:t>
          </a:r>
          <a:r>
            <a:rPr lang="en-GB" sz="1700" b="0" i="0" kern="1200"/>
            <a:t>Ενθαρρύνετε τη χρήση λογισμικού διαχείρισης έργων όπως το Trello ή το Asana για να βοηθήσετε τις ομάδες μαθητών να σχεδιάσουν, να εκτελέσουν και να παρακολουθήσουν τα συνεργατικά τους έργα. Αυτά τα εργαλεία μπορούν να βοηθήσουν στη διατήρηση της πορείας των έργων και να διασφαλίσουν ότι όλα τα μέλη συμβάλλουν ισότιμα.</a:t>
          </a:r>
          <a:endParaRPr lang="en-US" sz="1700" kern="1200"/>
        </a:p>
      </dsp:txBody>
      <dsp:txXfrm>
        <a:off x="3010818" y="4030082"/>
        <a:ext cx="10114798" cy="1061336"/>
      </dsp:txXfrm>
    </dsp:sp>
    <dsp:sp modelId="{29A42266-46DC-4059-9E9C-CC058B25242C}">
      <dsp:nvSpPr>
        <dsp:cNvPr id="0" name=""/>
        <dsp:cNvSpPr/>
      </dsp:nvSpPr>
      <dsp:spPr>
        <a:xfrm>
          <a:off x="11178401" y="863467"/>
          <a:ext cx="732794" cy="73279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1343280" y="863467"/>
        <a:ext cx="403036" cy="551427"/>
      </dsp:txXfrm>
    </dsp:sp>
    <dsp:sp modelId="{5C0EA184-E999-42BB-A2F6-FF4DA100E86A}">
      <dsp:nvSpPr>
        <dsp:cNvPr id="0" name=""/>
        <dsp:cNvSpPr/>
      </dsp:nvSpPr>
      <dsp:spPr>
        <a:xfrm>
          <a:off x="12175963" y="2195822"/>
          <a:ext cx="732794" cy="73279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2340842" y="2195822"/>
        <a:ext cx="403036" cy="551427"/>
      </dsp:txXfrm>
    </dsp:sp>
    <dsp:sp modelId="{AB6572B2-E2F2-41C7-9796-6FCCECCC15B7}">
      <dsp:nvSpPr>
        <dsp:cNvPr id="0" name=""/>
        <dsp:cNvSpPr/>
      </dsp:nvSpPr>
      <dsp:spPr>
        <a:xfrm>
          <a:off x="13158637" y="3528176"/>
          <a:ext cx="732794" cy="73279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3323516" y="3528176"/>
        <a:ext cx="403036" cy="5514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8D82C-5C45-4D42-A1C0-42695028C1F9}">
      <dsp:nvSpPr>
        <dsp:cNvPr id="0" name=""/>
        <dsp:cNvSpPr/>
      </dsp:nvSpPr>
      <dsp:spPr>
        <a:xfrm>
          <a:off x="0" y="3908"/>
          <a:ext cx="14679045" cy="178037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5B010-71DC-4D9E-A220-094D53BA6F10}">
      <dsp:nvSpPr>
        <dsp:cNvPr id="0" name=""/>
        <dsp:cNvSpPr/>
      </dsp:nvSpPr>
      <dsp:spPr>
        <a:xfrm>
          <a:off x="538563" y="404492"/>
          <a:ext cx="980163" cy="9792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5966D2-B74D-40CE-91D5-05BB8D1AB768}">
      <dsp:nvSpPr>
        <dsp:cNvPr id="0" name=""/>
        <dsp:cNvSpPr/>
      </dsp:nvSpPr>
      <dsp:spPr>
        <a:xfrm>
          <a:off x="2057291" y="3908"/>
          <a:ext cx="12376097" cy="178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607" tIns="188607" rIns="188607" bIns="188607" numCol="1" spcCol="1270" anchor="ctr" anchorCtr="0">
          <a:noAutofit/>
        </a:bodyPr>
        <a:lstStyle/>
        <a:p>
          <a:pPr marL="0" lvl="0" indent="0" algn="l" defTabSz="1066800">
            <a:lnSpc>
              <a:spcPct val="100000"/>
            </a:lnSpc>
            <a:spcBef>
              <a:spcPct val="0"/>
            </a:spcBef>
            <a:spcAft>
              <a:spcPct val="35000"/>
            </a:spcAft>
            <a:buNone/>
          </a:pPr>
          <a:r>
            <a:rPr lang="en-GB" sz="2400" b="1" i="0" kern="1200" dirty="0"/>
            <a:t>Φόρουμ συζητήσεων και ιστολόγια: </a:t>
          </a:r>
          <a:r>
            <a:rPr lang="en-GB" sz="2400" b="0" i="0" kern="1200" dirty="0"/>
            <a:t>Τα διαδικτυακά φόρουμ συζητήσεων (π.χ. Piazza, Moodle forums) και οι πλατφόρμες ιστολογίων μπορούν να ενθαρρύνουν τη στοχαστική σκέψη και να παρέχουν ευκαιρίες στους μαθητές να εκφράσουν και να μοιραστούν τις ιδέες τους. Προσφέρουν επίσης έναν τρόπο για τους πιο ήσυχους μαθητές να συνεισφέρουν τις ιδέες τους.</a:t>
          </a:r>
          <a:endParaRPr lang="en-US" sz="2400" kern="1200" dirty="0"/>
        </a:p>
      </dsp:txBody>
      <dsp:txXfrm>
        <a:off x="2057291" y="3908"/>
        <a:ext cx="12376097" cy="1782116"/>
      </dsp:txXfrm>
    </dsp:sp>
    <dsp:sp modelId="{4A852D4E-2256-421F-A155-A95594DB8E01}">
      <dsp:nvSpPr>
        <dsp:cNvPr id="0" name=""/>
        <dsp:cNvSpPr/>
      </dsp:nvSpPr>
      <dsp:spPr>
        <a:xfrm>
          <a:off x="0" y="2151586"/>
          <a:ext cx="14679045" cy="178037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0495E7-D752-4090-90AD-7D7CD1014C8F}">
      <dsp:nvSpPr>
        <dsp:cNvPr id="0" name=""/>
        <dsp:cNvSpPr/>
      </dsp:nvSpPr>
      <dsp:spPr>
        <a:xfrm>
          <a:off x="538563" y="2552171"/>
          <a:ext cx="980163" cy="9792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43575-7FB8-4EB8-A7AC-E5552B8219D1}">
      <dsp:nvSpPr>
        <dsp:cNvPr id="0" name=""/>
        <dsp:cNvSpPr/>
      </dsp:nvSpPr>
      <dsp:spPr>
        <a:xfrm>
          <a:off x="2057291" y="2151586"/>
          <a:ext cx="12376097" cy="178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607" tIns="188607" rIns="188607" bIns="188607" numCol="1" spcCol="1270" anchor="ctr" anchorCtr="0">
          <a:noAutofit/>
        </a:bodyPr>
        <a:lstStyle/>
        <a:p>
          <a:pPr marL="0" lvl="0" indent="0" algn="l" defTabSz="1066800">
            <a:lnSpc>
              <a:spcPct val="100000"/>
            </a:lnSpc>
            <a:spcBef>
              <a:spcPct val="0"/>
            </a:spcBef>
            <a:spcAft>
              <a:spcPct val="35000"/>
            </a:spcAft>
            <a:buNone/>
          </a:pPr>
          <a:r>
            <a:rPr lang="en-GB" sz="2400" b="1" i="0" kern="1200"/>
            <a:t>Εργαλεία τηλεδιάσκεψης: </a:t>
          </a:r>
          <a:r>
            <a:rPr lang="en-GB" sz="2400" b="0" i="0" kern="1200"/>
            <a:t>Αξιοποιήστε εργαλεία τηλεδιάσκεψης όπως το Zoom ή το Google Meet για ζωντανές συζητήσεις, ομαδικές συναντήσεις και εικονικές ώρες γραφείου. Αυτά τα εργαλεία βοηθούν στη διατήρηση μιας προσωπικής σύνδεσης και διευκολύνουν τη συνεργασία και τη συζήτηση σε πραγματικό χρόνο.</a:t>
          </a:r>
          <a:endParaRPr lang="en-US" sz="2400" kern="1200"/>
        </a:p>
      </dsp:txBody>
      <dsp:txXfrm>
        <a:off x="2057291" y="2151586"/>
        <a:ext cx="12376097" cy="1782116"/>
      </dsp:txXfrm>
    </dsp:sp>
    <dsp:sp modelId="{11AFCCD4-F542-4526-9678-90D56FE2904A}">
      <dsp:nvSpPr>
        <dsp:cNvPr id="0" name=""/>
        <dsp:cNvSpPr/>
      </dsp:nvSpPr>
      <dsp:spPr>
        <a:xfrm>
          <a:off x="0" y="4299264"/>
          <a:ext cx="14679045" cy="178037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166B7-46CB-4761-B19D-C156228C1C9B}">
      <dsp:nvSpPr>
        <dsp:cNvPr id="0" name=""/>
        <dsp:cNvSpPr/>
      </dsp:nvSpPr>
      <dsp:spPr>
        <a:xfrm>
          <a:off x="538563" y="4699849"/>
          <a:ext cx="980163" cy="9792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1219F-D8F9-4665-A7B1-D559211A2833}">
      <dsp:nvSpPr>
        <dsp:cNvPr id="0" name=""/>
        <dsp:cNvSpPr/>
      </dsp:nvSpPr>
      <dsp:spPr>
        <a:xfrm>
          <a:off x="2057291" y="4299264"/>
          <a:ext cx="12376097" cy="178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607" tIns="188607" rIns="188607" bIns="188607" numCol="1" spcCol="1270" anchor="ctr" anchorCtr="0">
          <a:noAutofit/>
        </a:bodyPr>
        <a:lstStyle/>
        <a:p>
          <a:pPr marL="0" lvl="0" indent="0" algn="l" defTabSz="1066800">
            <a:lnSpc>
              <a:spcPct val="100000"/>
            </a:lnSpc>
            <a:spcBef>
              <a:spcPct val="0"/>
            </a:spcBef>
            <a:spcAft>
              <a:spcPct val="35000"/>
            </a:spcAft>
            <a:buNone/>
          </a:pPr>
          <a:r>
            <a:rPr lang="en-GB" sz="2400" b="1" i="0" kern="1200"/>
            <a:t>Αναθέσεις ρόλων: </a:t>
          </a:r>
          <a:r>
            <a:rPr lang="en-GB" sz="2400" b="0" i="0" kern="1200"/>
            <a:t>Η ανάθεση συγκεκριμένων ρόλων στο πλαίσιο των ομαδικών εργασιών (π.χ. ερευνητής, παρουσιαστής, συντονιστής) μπορεί να βοηθήσει στην ομοιόμορφη κατανομή των καθηκόντων, να διασφαλίσει τη λογοδοσία και να δώσει στους μαθητές μια σαφή αίσθηση της συνεισφοράς τους στην ομαδική προσπάθεια.</a:t>
          </a:r>
          <a:endParaRPr lang="en-US" sz="2400" kern="1200"/>
        </a:p>
      </dsp:txBody>
      <dsp:txXfrm>
        <a:off x="2057291" y="4299264"/>
        <a:ext cx="12376097" cy="17821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5117A-39C9-43C3-B52D-C89EFEF228F2}">
      <dsp:nvSpPr>
        <dsp:cNvPr id="0" name=""/>
        <dsp:cNvSpPr/>
      </dsp:nvSpPr>
      <dsp:spPr>
        <a:xfrm>
          <a:off x="1744466" y="193110"/>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09774-5874-4D88-8457-104BB6247887}">
      <dsp:nvSpPr>
        <dsp:cNvPr id="0" name=""/>
        <dsp:cNvSpPr/>
      </dsp:nvSpPr>
      <dsp:spPr>
        <a:xfrm>
          <a:off x="2212466" y="66111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BF8BA-A921-4BF6-8827-0FC5DE95041B}">
      <dsp:nvSpPr>
        <dsp:cNvPr id="0" name=""/>
        <dsp:cNvSpPr/>
      </dsp:nvSpPr>
      <dsp:spPr>
        <a:xfrm>
          <a:off x="1042465" y="3073110"/>
          <a:ext cx="3600000" cy="2251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i="0" kern="1200"/>
            <a:t>Συμβάσεις συνεργασίας: </a:t>
          </a:r>
          <a:r>
            <a:rPr lang="en-GB" sz="1400" b="0" i="0" kern="1200"/>
            <a:t>Δημιουργήστε συμβόλαια συνεργασίας κατά την έναρξη των ομαδικών έργων. Αυτές οι συμφωνίες μπορούν να περιγράφουν τις προσδοκίες, τους ρόλους, τις προθεσμίες και τις στρατηγικές επίλυσης συγκρούσεων, παρέχοντας ένα σαφές πλαίσιο για αποτελεσματική ομαδική εργασία.</a:t>
          </a:r>
          <a:endParaRPr lang="en-US" sz="1400" kern="1200"/>
        </a:p>
      </dsp:txBody>
      <dsp:txXfrm>
        <a:off x="1042465" y="3073110"/>
        <a:ext cx="3600000" cy="2251933"/>
      </dsp:txXfrm>
    </dsp:sp>
    <dsp:sp modelId="{B7742FBA-FBE5-4EF7-AE9F-387A59CD583C}">
      <dsp:nvSpPr>
        <dsp:cNvPr id="0" name=""/>
        <dsp:cNvSpPr/>
      </dsp:nvSpPr>
      <dsp:spPr>
        <a:xfrm>
          <a:off x="5974466" y="193110"/>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DC09F-4661-429C-9FC3-CDE6AB322110}">
      <dsp:nvSpPr>
        <dsp:cNvPr id="0" name=""/>
        <dsp:cNvSpPr/>
      </dsp:nvSpPr>
      <dsp:spPr>
        <a:xfrm>
          <a:off x="6442466" y="66111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F16589-16DB-4384-83CD-08362613E754}">
      <dsp:nvSpPr>
        <dsp:cNvPr id="0" name=""/>
        <dsp:cNvSpPr/>
      </dsp:nvSpPr>
      <dsp:spPr>
        <a:xfrm>
          <a:off x="5272466" y="3073110"/>
          <a:ext cx="3600000" cy="2251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i="0" kern="1200"/>
            <a:t>Βρόχοι ανάδρασης: </a:t>
          </a:r>
          <a:r>
            <a:rPr lang="en-GB" sz="1400" b="0" i="0" kern="1200"/>
            <a:t>Καθιέρωση τακτικών βρόχων ανατροφοδότησης με τη χρήση ερευνών, αναστοχασμών ή ελέγχων για την παρακολούθηση της υγείας της συνεργατικής διαδικασίας. Αυτό μπορεί να βοηθήσει στον έγκαιρο εντοπισμό προβλημάτων και στην προσαρμογή των στρατηγικών ανάλογα με τις ανάγκες.</a:t>
          </a:r>
          <a:endParaRPr lang="en-US" sz="1400" kern="1200"/>
        </a:p>
      </dsp:txBody>
      <dsp:txXfrm>
        <a:off x="5272466" y="3073110"/>
        <a:ext cx="3600000" cy="2251933"/>
      </dsp:txXfrm>
    </dsp:sp>
    <dsp:sp modelId="{07CCD04A-965E-409D-ACC5-22F64C66FE16}">
      <dsp:nvSpPr>
        <dsp:cNvPr id="0" name=""/>
        <dsp:cNvSpPr/>
      </dsp:nvSpPr>
      <dsp:spPr>
        <a:xfrm>
          <a:off x="10204466" y="193110"/>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C6A11-35B4-4ABB-8BE6-AADE497D2E1D}">
      <dsp:nvSpPr>
        <dsp:cNvPr id="0" name=""/>
        <dsp:cNvSpPr/>
      </dsp:nvSpPr>
      <dsp:spPr>
        <a:xfrm>
          <a:off x="10672466" y="661110"/>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501A8-48B1-40F8-B9DA-653A5FE4A9BE}">
      <dsp:nvSpPr>
        <dsp:cNvPr id="0" name=""/>
        <dsp:cNvSpPr/>
      </dsp:nvSpPr>
      <dsp:spPr>
        <a:xfrm>
          <a:off x="9502466" y="3073110"/>
          <a:ext cx="3600000" cy="2251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i="0" kern="1200"/>
            <a:t>Εκπαιδευτικές συνεδρίες: </a:t>
          </a:r>
          <a:r>
            <a:rPr lang="en-GB" sz="1400" b="0" i="0" kern="1200"/>
            <a:t>Προσφέρετε εργαστήρια ή σεμινάρια για την αποτελεσματική επικοινωνία, την επίλυση συγκρούσεων και τα εργαλεία συνεργασίας. Η εκπαίδευση των μαθητών σε αυτές τις βασικές δεξιότητες μπορεί να βελτιώσει την ποιότητα των ομαδικών αλληλεπιδράσεων και των αποτελεσμάτων.</a:t>
          </a:r>
          <a:endParaRPr lang="en-US" sz="1400" kern="1200"/>
        </a:p>
      </dsp:txBody>
      <dsp:txXfrm>
        <a:off x="9502466" y="3073110"/>
        <a:ext cx="3600000" cy="22519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96190-6541-4E48-B22C-DFC4A7BF2545}">
      <dsp:nvSpPr>
        <dsp:cNvPr id="0" name=""/>
        <dsp:cNvSpPr/>
      </dsp:nvSpPr>
      <dsp:spPr>
        <a:xfrm>
          <a:off x="7485087" y="1651751"/>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CCEF480-CDE6-483D-8881-4F5C956D340A}">
      <dsp:nvSpPr>
        <dsp:cNvPr id="0" name=""/>
        <dsp:cNvSpPr/>
      </dsp:nvSpPr>
      <dsp:spPr>
        <a:xfrm>
          <a:off x="7322810" y="0"/>
          <a:ext cx="2353020" cy="13619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dirty="0"/>
            <a:t>1. Προσδιορισμός μαθησιακών στόχων: Καθορίστε τι πρέπει να μάθουν και να εφαρμόσουν οι μαθητές, εστιάζοντας σε πρακτικές δεξιότητες.</a:t>
          </a:r>
          <a:endParaRPr lang="en-BE" sz="1800" kern="1200" dirty="0"/>
        </a:p>
      </dsp:txBody>
      <dsp:txXfrm>
        <a:off x="7322810" y="0"/>
        <a:ext cx="2353020" cy="1361970"/>
      </dsp:txXfrm>
    </dsp:sp>
    <dsp:sp modelId="{93434F53-077E-4B94-AD48-2E6A209F04D6}">
      <dsp:nvSpPr>
        <dsp:cNvPr id="0" name=""/>
        <dsp:cNvSpPr/>
      </dsp:nvSpPr>
      <dsp:spPr>
        <a:xfrm>
          <a:off x="8256715" y="2212187"/>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A4B5BEE-5AD4-4C4C-B4C0-FAAFB3C72E62}">
      <dsp:nvSpPr>
        <dsp:cNvPr id="0" name=""/>
        <dsp:cNvSpPr/>
      </dsp:nvSpPr>
      <dsp:spPr>
        <a:xfrm>
          <a:off x="10446648" y="1796641"/>
          <a:ext cx="2109604" cy="1477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dirty="0"/>
            <a:t>2. Επιλογή και τμηματοποίηση περιεχομένου: Καθορίστε τι θα καλυφθεί στο υλικό πριν από την τάξη (βίντεο, αναγνώσεις).</a:t>
          </a:r>
          <a:endParaRPr lang="en-BE" sz="1800" kern="1200" dirty="0"/>
        </a:p>
      </dsp:txBody>
      <dsp:txXfrm>
        <a:off x="10446648" y="1796641"/>
        <a:ext cx="2109604" cy="1477882"/>
      </dsp:txXfrm>
    </dsp:sp>
    <dsp:sp modelId="{A6B5D192-97CE-4380-8303-C3135261098E}">
      <dsp:nvSpPr>
        <dsp:cNvPr id="0" name=""/>
        <dsp:cNvSpPr/>
      </dsp:nvSpPr>
      <dsp:spPr>
        <a:xfrm>
          <a:off x="7962182" y="3119781"/>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599A1B9-5BAD-459F-9806-68B9AA148855}">
      <dsp:nvSpPr>
        <dsp:cNvPr id="0" name=""/>
        <dsp:cNvSpPr/>
      </dsp:nvSpPr>
      <dsp:spPr>
        <a:xfrm>
          <a:off x="10122093" y="4317735"/>
          <a:ext cx="2109604" cy="1477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dirty="0"/>
            <a:t>3. Δημιουργία διαδραστικού υλικού πριν από την τάξη: Προσθέστε κουίζ, ασκήσεις ή πίνακες συζητήσεων στο περιεχόμενο πριν από την τάξη.</a:t>
          </a:r>
          <a:endParaRPr lang="en-BE" sz="1800" kern="1200" dirty="0"/>
        </a:p>
      </dsp:txBody>
      <dsp:txXfrm>
        <a:off x="10122093" y="4317735"/>
        <a:ext cx="2109604" cy="1477882"/>
      </dsp:txXfrm>
    </dsp:sp>
    <dsp:sp modelId="{BB5B68D4-6625-424A-9BE1-1315934C6FE5}">
      <dsp:nvSpPr>
        <dsp:cNvPr id="0" name=""/>
        <dsp:cNvSpPr/>
      </dsp:nvSpPr>
      <dsp:spPr>
        <a:xfrm>
          <a:off x="7007992" y="3119781"/>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D4BCEA-A318-49D4-9F4D-FAD94F3ADEBE}">
      <dsp:nvSpPr>
        <dsp:cNvPr id="0" name=""/>
        <dsp:cNvSpPr/>
      </dsp:nvSpPr>
      <dsp:spPr>
        <a:xfrm>
          <a:off x="4766942" y="4317735"/>
          <a:ext cx="2109604" cy="1477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dirty="0"/>
            <a:t>4. Σχεδιασμός συνεργατικών δραστηριοτήτων εντός της τάξης: Σχεδιάστε ομαδικά έργα ή πρακτικές εργασίες για την εφαρμογή των εννοιών που διδάχθηκαν.</a:t>
          </a:r>
          <a:endParaRPr lang="en-BE" sz="1800" kern="1200" dirty="0"/>
        </a:p>
      </dsp:txBody>
      <dsp:txXfrm>
        <a:off x="4766942" y="4317735"/>
        <a:ext cx="2109604" cy="1477882"/>
      </dsp:txXfrm>
    </dsp:sp>
    <dsp:sp modelId="{542FF154-9C54-4B6B-9159-58B78545D954}">
      <dsp:nvSpPr>
        <dsp:cNvPr id="0" name=""/>
        <dsp:cNvSpPr/>
      </dsp:nvSpPr>
      <dsp:spPr>
        <a:xfrm>
          <a:off x="6713458" y="2212187"/>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0DA951D-BA85-46EA-B876-AA614EDFAF6B}">
      <dsp:nvSpPr>
        <dsp:cNvPr id="0" name=""/>
        <dsp:cNvSpPr/>
      </dsp:nvSpPr>
      <dsp:spPr>
        <a:xfrm>
          <a:off x="4442387" y="1796641"/>
          <a:ext cx="2109604" cy="1477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dirty="0"/>
            <a:t>5. Ενσωμάτωση τεχνολογίας και εργαλείων: Επιλέξτε κατάλληλες πλατφόρμες για την ανταλλαγή υλικού και τη διευκόλυνση της συνεργασίας (π.χ. Google Classroom, Padlet).</a:t>
          </a:r>
          <a:endParaRPr lang="en-BE" sz="1800" kern="1200" dirty="0"/>
        </a:p>
      </dsp:txBody>
      <dsp:txXfrm>
        <a:off x="4442387" y="1796641"/>
        <a:ext cx="2109604" cy="14778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4F28-74A5-4A1A-B15B-38D51B7E051C}">
      <dsp:nvSpPr>
        <dsp:cNvPr id="0" name=""/>
        <dsp:cNvSpPr/>
      </dsp:nvSpPr>
      <dsp:spPr>
        <a:xfrm>
          <a:off x="0" y="3170"/>
          <a:ext cx="1553497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449BA-B160-4AA0-B182-52D08C0343B3}">
      <dsp:nvSpPr>
        <dsp:cNvPr id="0" name=""/>
        <dsp:cNvSpPr/>
      </dsp:nvSpPr>
      <dsp:spPr>
        <a:xfrm>
          <a:off x="0" y="3170"/>
          <a:ext cx="3106995" cy="216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GB" sz="4800" b="1" kern="1200"/>
            <a:t>Πριν την τάξη</a:t>
          </a:r>
          <a:endParaRPr lang="en-US" sz="4800" kern="1200"/>
        </a:p>
      </dsp:txBody>
      <dsp:txXfrm>
        <a:off x="0" y="3170"/>
        <a:ext cx="3106995" cy="2162567"/>
      </dsp:txXfrm>
    </dsp:sp>
    <dsp:sp modelId="{EE953481-DB6D-489C-B8E3-AFEEA0AC6144}">
      <dsp:nvSpPr>
        <dsp:cNvPr id="0" name=""/>
        <dsp:cNvSpPr/>
      </dsp:nvSpPr>
      <dsp:spPr>
        <a:xfrm>
          <a:off x="3340019" y="53433"/>
          <a:ext cx="12194956" cy="10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1" kern="1200" dirty="0"/>
            <a:t>Περιεχόμενο</a:t>
          </a:r>
          <a:r>
            <a:rPr lang="en-GB" sz="2300" kern="1200" dirty="0"/>
            <a:t>: Οι μαθητές επανεξετάζουν τα πρωτόκολλα ασφαλείας και τις βασικές τεχνικές καλωδίωσης μέσω βίντεο.</a:t>
          </a:r>
          <a:endParaRPr lang="en-US" sz="2300" kern="1200" dirty="0"/>
        </a:p>
      </dsp:txBody>
      <dsp:txXfrm>
        <a:off x="3340019" y="53433"/>
        <a:ext cx="12194956" cy="1005256"/>
      </dsp:txXfrm>
    </dsp:sp>
    <dsp:sp modelId="{C2EAF815-8116-4F6A-A16A-88C18EE2E7DB}">
      <dsp:nvSpPr>
        <dsp:cNvPr id="0" name=""/>
        <dsp:cNvSpPr/>
      </dsp:nvSpPr>
      <dsp:spPr>
        <a:xfrm>
          <a:off x="3106995" y="1058689"/>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4C8E9-3B5C-4E35-950A-9ADDD02875C5}">
      <dsp:nvSpPr>
        <dsp:cNvPr id="0" name=""/>
        <dsp:cNvSpPr/>
      </dsp:nvSpPr>
      <dsp:spPr>
        <a:xfrm>
          <a:off x="3340019" y="1108952"/>
          <a:ext cx="12194956" cy="10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1" kern="1200" dirty="0"/>
            <a:t>Δραστηριότητα</a:t>
          </a:r>
          <a:r>
            <a:rPr lang="en-GB" sz="2300" kern="1200" dirty="0"/>
            <a:t>: Συμπληρώστε ένα σύντομο κουίζ για να αξιολογήσετε την κατανόηση των μέτρων ασφαλείας.</a:t>
          </a:r>
          <a:endParaRPr lang="en-US" sz="2300" kern="1200" dirty="0"/>
        </a:p>
      </dsp:txBody>
      <dsp:txXfrm>
        <a:off x="3340019" y="1108952"/>
        <a:ext cx="12194956" cy="1005256"/>
      </dsp:txXfrm>
    </dsp:sp>
    <dsp:sp modelId="{8C29A207-33AC-4BEC-9EB4-F0C9CC14DAB1}">
      <dsp:nvSpPr>
        <dsp:cNvPr id="0" name=""/>
        <dsp:cNvSpPr/>
      </dsp:nvSpPr>
      <dsp:spPr>
        <a:xfrm>
          <a:off x="3106995" y="2114208"/>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C65DBE-53D7-4E1C-9C68-B9C845DCDC85}">
      <dsp:nvSpPr>
        <dsp:cNvPr id="0" name=""/>
        <dsp:cNvSpPr/>
      </dsp:nvSpPr>
      <dsp:spPr>
        <a:xfrm>
          <a:off x="0" y="2165738"/>
          <a:ext cx="1553497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0E2E6-FC44-484B-8F25-C47A761C74A1}">
      <dsp:nvSpPr>
        <dsp:cNvPr id="0" name=""/>
        <dsp:cNvSpPr/>
      </dsp:nvSpPr>
      <dsp:spPr>
        <a:xfrm>
          <a:off x="0" y="2165738"/>
          <a:ext cx="3106995" cy="216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GB" sz="4800" b="1" kern="1200"/>
            <a:t>Εντός της τάξης</a:t>
          </a:r>
          <a:endParaRPr lang="en-US" sz="4800" kern="1200"/>
        </a:p>
      </dsp:txBody>
      <dsp:txXfrm>
        <a:off x="0" y="2165738"/>
        <a:ext cx="3106995" cy="2162567"/>
      </dsp:txXfrm>
    </dsp:sp>
    <dsp:sp modelId="{ACA23574-81F6-4922-9333-20B306C65C7F}">
      <dsp:nvSpPr>
        <dsp:cNvPr id="0" name=""/>
        <dsp:cNvSpPr/>
      </dsp:nvSpPr>
      <dsp:spPr>
        <a:xfrm>
          <a:off x="3340019" y="2216001"/>
          <a:ext cx="12194956" cy="10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1" kern="1200" dirty="0"/>
            <a:t>Εργασία με τα χέρια</a:t>
          </a:r>
          <a:r>
            <a:rPr lang="en-GB" sz="2300" kern="1200" dirty="0"/>
            <a:t>: Μικρές ομάδες εγκαθιστούν κυκλώματα, αντιμετωπίζουν προβλήματα και παρουσιάζουν τις ρυθμίσεις τους για ανατροφοδότηση από τους συμμαθητές τους.</a:t>
          </a:r>
          <a:endParaRPr lang="en-US" sz="2300" kern="1200" dirty="0"/>
        </a:p>
      </dsp:txBody>
      <dsp:txXfrm>
        <a:off x="3340019" y="2216001"/>
        <a:ext cx="12194956" cy="1005256"/>
      </dsp:txXfrm>
    </dsp:sp>
    <dsp:sp modelId="{B7A0D7E7-2274-4991-8FFE-6AD73FE13A0A}">
      <dsp:nvSpPr>
        <dsp:cNvPr id="0" name=""/>
        <dsp:cNvSpPr/>
      </dsp:nvSpPr>
      <dsp:spPr>
        <a:xfrm>
          <a:off x="3106995" y="3221257"/>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8CFC5-0EED-4E9E-8ECD-B2F7C389D284}">
      <dsp:nvSpPr>
        <dsp:cNvPr id="0" name=""/>
        <dsp:cNvSpPr/>
      </dsp:nvSpPr>
      <dsp:spPr>
        <a:xfrm>
          <a:off x="3340019" y="3271520"/>
          <a:ext cx="12194956" cy="10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1" kern="1200" dirty="0"/>
            <a:t>Συνεργασία</a:t>
          </a:r>
          <a:r>
            <a:rPr lang="en-GB" sz="2300" kern="1200" dirty="0"/>
            <a:t>: Ομάδες εργάζονται από κοινού για τον εντοπισμό και την επίλυση κοινών προβλημάτων καλωδίωσης, με κάθε μέλος να συνεισφέρει συγκεκριμένες δεξιότητες.</a:t>
          </a:r>
          <a:endParaRPr lang="en-US" sz="2300" kern="1200" dirty="0"/>
        </a:p>
      </dsp:txBody>
      <dsp:txXfrm>
        <a:off x="3340019" y="3271520"/>
        <a:ext cx="12194956" cy="1005256"/>
      </dsp:txXfrm>
    </dsp:sp>
    <dsp:sp modelId="{3CBA72D5-B962-4E02-AA84-F8350211573D}">
      <dsp:nvSpPr>
        <dsp:cNvPr id="0" name=""/>
        <dsp:cNvSpPr/>
      </dsp:nvSpPr>
      <dsp:spPr>
        <a:xfrm>
          <a:off x="3106995" y="4276776"/>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0EF75C-630F-411E-8A9A-F9DDEDDA3D9A}">
      <dsp:nvSpPr>
        <dsp:cNvPr id="0" name=""/>
        <dsp:cNvSpPr/>
      </dsp:nvSpPr>
      <dsp:spPr>
        <a:xfrm>
          <a:off x="0" y="4328306"/>
          <a:ext cx="1553497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99388-0479-42C8-A625-0EE275FC5AF9}">
      <dsp:nvSpPr>
        <dsp:cNvPr id="0" name=""/>
        <dsp:cNvSpPr/>
      </dsp:nvSpPr>
      <dsp:spPr>
        <a:xfrm>
          <a:off x="0" y="4328306"/>
          <a:ext cx="3106995" cy="216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GB" sz="4800" b="1" kern="1200"/>
            <a:t>Μετά την τάξη</a:t>
          </a:r>
          <a:endParaRPr lang="en-US" sz="4800" kern="1200"/>
        </a:p>
      </dsp:txBody>
      <dsp:txXfrm>
        <a:off x="0" y="4328306"/>
        <a:ext cx="3106995" cy="2162567"/>
      </dsp:txXfrm>
    </dsp:sp>
    <dsp:sp modelId="{8B419FD0-4852-4332-A27D-EF0AC43DE6B7}">
      <dsp:nvSpPr>
        <dsp:cNvPr id="0" name=""/>
        <dsp:cNvSpPr/>
      </dsp:nvSpPr>
      <dsp:spPr>
        <a:xfrm>
          <a:off x="3340019" y="4426508"/>
          <a:ext cx="12194956" cy="196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1" kern="1200" dirty="0"/>
            <a:t>Ανάθεση αναστοχασμού</a:t>
          </a:r>
          <a:r>
            <a:rPr lang="en-GB" sz="2300" kern="1200" dirty="0"/>
            <a:t>: Συμπληρώστε έναν αναστοχασμό σχετικά με τις προκλήσεις που αντιμετωπίστηκαν, τις λύσεις που εφαρμόστηκαν και τον τρόπο με τον οποίο εφαρμόστηκαν τα πρωτόκολλα ασφαλείας κατά τη διάρκεια της δραστηριότητας.</a:t>
          </a:r>
          <a:endParaRPr lang="en-US" sz="2300" kern="1200" dirty="0"/>
        </a:p>
      </dsp:txBody>
      <dsp:txXfrm>
        <a:off x="3340019" y="4426508"/>
        <a:ext cx="12194956" cy="1964050"/>
      </dsp:txXfrm>
    </dsp:sp>
    <dsp:sp modelId="{400CC9F1-8F83-4A30-936F-F9B3CE709DCA}">
      <dsp:nvSpPr>
        <dsp:cNvPr id="0" name=""/>
        <dsp:cNvSpPr/>
      </dsp:nvSpPr>
      <dsp:spPr>
        <a:xfrm>
          <a:off x="3106995" y="6390559"/>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E6A27-8845-44BE-80B9-DD0CF01CB31F}">
      <dsp:nvSpPr>
        <dsp:cNvPr id="0" name=""/>
        <dsp:cNvSpPr/>
      </dsp:nvSpPr>
      <dsp:spPr>
        <a:xfrm>
          <a:off x="1130966" y="0"/>
          <a:ext cx="12817625" cy="5795618"/>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7E086-8D27-445E-970F-D9F2FFE6C37C}">
      <dsp:nvSpPr>
        <dsp:cNvPr id="0" name=""/>
        <dsp:cNvSpPr/>
      </dsp:nvSpPr>
      <dsp:spPr>
        <a:xfrm>
          <a:off x="7547" y="1738685"/>
          <a:ext cx="3629991" cy="23182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i="0" kern="1200" dirty="0"/>
            <a:t>Μάθηση με </a:t>
          </a:r>
          <a:r>
            <a:rPr lang="en-GB" sz="1700" b="1" i="0" kern="1200" dirty="0" err="1"/>
            <a:t>επίκεντρο</a:t>
          </a:r>
          <a:r>
            <a:rPr lang="en-GB" sz="1700" b="1" i="0" kern="1200" dirty="0"/>
            <a:t> τον μαθητή</a:t>
          </a:r>
          <a:r>
            <a:rPr lang="en-GB" sz="1700" b="0" i="0" kern="1200" dirty="0"/>
            <a:t>: Τα μαθήματα πρέπει να ενθαρρύνουν τους μαθητές να συμμετέχουν ενεργά, να κάνουν ερωτήσεις και να συνεργάζονται σε πρακτικές εργασίες.</a:t>
          </a:r>
          <a:endParaRPr lang="en-BE" sz="1700" kern="1200" dirty="0"/>
        </a:p>
      </dsp:txBody>
      <dsp:txXfrm>
        <a:off x="120714" y="1851852"/>
        <a:ext cx="3403657" cy="2091913"/>
      </dsp:txXfrm>
    </dsp:sp>
    <dsp:sp modelId="{F5F22A66-8033-40B4-8785-6C817EF5873B}">
      <dsp:nvSpPr>
        <dsp:cNvPr id="0" name=""/>
        <dsp:cNvSpPr/>
      </dsp:nvSpPr>
      <dsp:spPr>
        <a:xfrm>
          <a:off x="3819038" y="1738685"/>
          <a:ext cx="3629991" cy="23182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i="0" kern="1200" dirty="0"/>
            <a:t>Επαναληπτικός σχεδιασμός</a:t>
          </a:r>
          <a:r>
            <a:rPr lang="en-GB" sz="1700" b="0" i="0" kern="1200" dirty="0"/>
            <a:t>: Είναι σημαντικό να βελτιώνετε τακτικά τα σχέδια μαθημάτων με βάση την ανατροφοδότηση των μαθητών και τα μαθησιακά αποτελέσματα.</a:t>
          </a:r>
          <a:endParaRPr lang="en-BE" sz="1700" kern="1200" dirty="0"/>
        </a:p>
      </dsp:txBody>
      <dsp:txXfrm>
        <a:off x="3932205" y="1851852"/>
        <a:ext cx="3403657" cy="2091913"/>
      </dsp:txXfrm>
    </dsp:sp>
    <dsp:sp modelId="{A5B64B17-9117-4FFA-BBEE-849D58F08449}">
      <dsp:nvSpPr>
        <dsp:cNvPr id="0" name=""/>
        <dsp:cNvSpPr/>
      </dsp:nvSpPr>
      <dsp:spPr>
        <a:xfrm>
          <a:off x="7630529" y="1738685"/>
          <a:ext cx="3629991" cy="23182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i="0" kern="1200" dirty="0"/>
            <a:t>Αναστοχαστική πρακτική</a:t>
          </a:r>
          <a:r>
            <a:rPr lang="en-GB" sz="1700" b="0" i="0" kern="1200" dirty="0"/>
            <a:t>: Οι εκπαιδευτές θα πρέπει να αξιολογούν τις διδακτικές τους προσεγγίσεις, ενσωματώνοντας τις αλλαγές που απαιτούνται.</a:t>
          </a:r>
          <a:endParaRPr lang="en-BE" sz="1700" kern="1200" dirty="0"/>
        </a:p>
      </dsp:txBody>
      <dsp:txXfrm>
        <a:off x="7743696" y="1851852"/>
        <a:ext cx="3403657" cy="2091913"/>
      </dsp:txXfrm>
    </dsp:sp>
    <dsp:sp modelId="{C3B8ADA2-F1CF-4921-9E34-0E561E729554}">
      <dsp:nvSpPr>
        <dsp:cNvPr id="0" name=""/>
        <dsp:cNvSpPr/>
      </dsp:nvSpPr>
      <dsp:spPr>
        <a:xfrm>
          <a:off x="11442020" y="1738685"/>
          <a:ext cx="3629991" cy="23182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i="0" kern="1200" dirty="0"/>
            <a:t>Δέσμευση των ενδιαφερομένων μερών</a:t>
          </a:r>
          <a:r>
            <a:rPr lang="en-GB" sz="1700" b="0" i="0" kern="1200" dirty="0"/>
            <a:t>: Είναι σημαντικό να λαμβάνονται υπόψη οι εισηγήσεις των φοιτητών, των εκπαιδευτών και των εμπειρογνωμόνων του κλάδου για την ευθυγράμμιση των μαθημάτων με τις απαιτήσεις του πραγματικού κόσμου.</a:t>
          </a:r>
          <a:endParaRPr lang="en-BE" sz="1700" kern="1200" dirty="0"/>
        </a:p>
      </dsp:txBody>
      <dsp:txXfrm>
        <a:off x="11555187" y="1851852"/>
        <a:ext cx="3403657" cy="20919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8F4A0-505F-4028-BF3B-258BAA4BC2C0}">
      <dsp:nvSpPr>
        <dsp:cNvPr id="0" name=""/>
        <dsp:cNvSpPr/>
      </dsp:nvSpPr>
      <dsp:spPr>
        <a:xfrm>
          <a:off x="407983" y="62446"/>
          <a:ext cx="1861533" cy="1861533"/>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EAF08-0CFB-4645-92AC-AE16124925B1}">
      <dsp:nvSpPr>
        <dsp:cNvPr id="0" name=""/>
        <dsp:cNvSpPr/>
      </dsp:nvSpPr>
      <dsp:spPr>
        <a:xfrm>
          <a:off x="798905" y="453368"/>
          <a:ext cx="1079689" cy="1079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BBE22-884C-4819-8F36-069A15891C5B}">
      <dsp:nvSpPr>
        <dsp:cNvPr id="0" name=""/>
        <dsp:cNvSpPr/>
      </dsp:nvSpPr>
      <dsp:spPr>
        <a:xfrm>
          <a:off x="2589215" y="62446"/>
          <a:ext cx="4546302" cy="18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dirty="0" err="1"/>
            <a:t>Στόχοι</a:t>
          </a:r>
          <a:r>
            <a:rPr lang="en-GB" sz="1600" b="1" i="0" kern="1200" dirty="0"/>
            <a:t> και μα</a:t>
          </a:r>
          <a:r>
            <a:rPr lang="en-GB" sz="1600" b="1" i="0" kern="1200" dirty="0" err="1"/>
            <a:t>θησι</a:t>
          </a:r>
          <a:r>
            <a:rPr lang="en-GB" sz="1600" b="1" i="0" kern="1200" dirty="0"/>
            <a:t>ακά αποτελέσματα: </a:t>
          </a:r>
          <a:r>
            <a:rPr lang="en-GB" sz="1600" b="0" i="0" kern="1200" dirty="0"/>
            <a:t>Ο σχεδιασμός του μαθήματος πρέπει να έχει σαφείς, μετρήσιμους στόχους και μαθησιακά αποτελέσματα που ευθυγραμμίζονται με τα εκπαιδευτικά πρότυπα. </a:t>
          </a:r>
          <a:r>
            <a:rPr lang="en-GB" sz="1600" b="0" i="0" kern="1200" dirty="0" err="1"/>
            <a:t>Αυτό</a:t>
          </a:r>
          <a:r>
            <a:rPr lang="en-GB" sz="1600" b="0" i="0" kern="1200" dirty="0"/>
            <a:t> </a:t>
          </a:r>
          <a:r>
            <a:rPr lang="en-GB" sz="1600" b="0" i="0" kern="1200" dirty="0" err="1"/>
            <a:t>δι</a:t>
          </a:r>
          <a:r>
            <a:rPr lang="en-GB" sz="1600" b="0" i="0" kern="1200" dirty="0"/>
            <a:t>ασφαλίζει ότι τα μαθήματα είναι σκόπιμα και επικεντρώνονται σε συγκεκριμένες δεξιότητες ή γνώσεις που πρέπει να αποκτήσουν οι μαθητές.</a:t>
          </a:r>
          <a:endParaRPr lang="en-US" sz="1600" kern="1200" dirty="0"/>
        </a:p>
      </dsp:txBody>
      <dsp:txXfrm>
        <a:off x="2589215" y="62446"/>
        <a:ext cx="4546302" cy="1861533"/>
      </dsp:txXfrm>
    </dsp:sp>
    <dsp:sp modelId="{FC561AB9-B0D8-41AA-BFB8-699DA6728362}">
      <dsp:nvSpPr>
        <dsp:cNvPr id="0" name=""/>
        <dsp:cNvSpPr/>
      </dsp:nvSpPr>
      <dsp:spPr>
        <a:xfrm>
          <a:off x="7900076" y="62446"/>
          <a:ext cx="1861533" cy="1861533"/>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07A06-2FC5-4752-9AA7-0BC7E01367E1}">
      <dsp:nvSpPr>
        <dsp:cNvPr id="0" name=""/>
        <dsp:cNvSpPr/>
      </dsp:nvSpPr>
      <dsp:spPr>
        <a:xfrm>
          <a:off x="8290998" y="453368"/>
          <a:ext cx="1079689" cy="10796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FCE7A-D423-4C76-AB83-F971A0507E47}">
      <dsp:nvSpPr>
        <dsp:cNvPr id="0" name=""/>
        <dsp:cNvSpPr/>
      </dsp:nvSpPr>
      <dsp:spPr>
        <a:xfrm>
          <a:off x="9899933" y="62446"/>
          <a:ext cx="4909050" cy="18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dirty="0" err="1"/>
            <a:t>Συνεργ</a:t>
          </a:r>
          <a:r>
            <a:rPr lang="en-GB" sz="1600" b="1" i="0" kern="1200" dirty="0"/>
            <a:t>ασία και διαδραστικότητα</a:t>
          </a:r>
          <a:r>
            <a:rPr lang="en-GB" sz="1600" b="0" i="0" kern="1200" dirty="0"/>
            <a:t>: Ο αποτελεσματικός σχεδιασμός μαθημάτων ενθαρρύνει τη συνεργασία μεταξύ των μαθητών. </a:t>
          </a:r>
          <a:r>
            <a:rPr lang="en-GB" sz="1600" b="0" i="0" kern="1200" dirty="0" err="1"/>
            <a:t>Αυτό</a:t>
          </a:r>
          <a:r>
            <a:rPr lang="en-GB" sz="1600" b="0" i="0" kern="1200" dirty="0"/>
            <a:t> μπ</a:t>
          </a:r>
          <a:r>
            <a:rPr lang="en-GB" sz="1600" b="0" i="0" kern="1200" dirty="0" err="1"/>
            <a:t>ορεί</a:t>
          </a:r>
          <a:r>
            <a:rPr lang="en-GB" sz="1600" b="0" i="0" kern="1200" dirty="0"/>
            <a:t> να π</a:t>
          </a:r>
          <a:r>
            <a:rPr lang="en-GB" sz="1600" b="0" i="0" kern="1200" dirty="0" err="1"/>
            <a:t>εριλ</a:t>
          </a:r>
          <a:r>
            <a:rPr lang="en-GB" sz="1600" b="0" i="0" kern="1200" dirty="0"/>
            <a:t>αμβάνει ομαδικές εργασίες, αξιολογήσεις από ομοτίμους ή άλλες δραστηριότητες που απαιτούν από τους μαθητές να συνεργαστούν, να μοιραστούν ιδέες και να μάθουν ο ένας από τον άλλο. Η </a:t>
          </a:r>
          <a:r>
            <a:rPr lang="en-GB" sz="1600" b="0" i="0" kern="1200" dirty="0" err="1"/>
            <a:t>δι</a:t>
          </a:r>
          <a:r>
            <a:rPr lang="en-GB" sz="1600" b="0" i="0" kern="1200" dirty="0"/>
            <a:t>αδραστικότητα παίζει επίσης καθοριστικό ρόλο, καθώς η εμπλοκή των μαθητών σε διαδραστικές εργασίες βοηθά στη διατήρηση του ενδιαφέροντός τους και διευκολύνει τη βαθύτερη μάθηση.</a:t>
          </a:r>
          <a:endParaRPr lang="en-US" sz="1600" kern="1200" dirty="0"/>
        </a:p>
      </dsp:txBody>
      <dsp:txXfrm>
        <a:off x="9899933" y="62446"/>
        <a:ext cx="4909050" cy="1861533"/>
      </dsp:txXfrm>
    </dsp:sp>
    <dsp:sp modelId="{26E3477B-AEE5-41D8-B5B0-BFAF2F4024A8}">
      <dsp:nvSpPr>
        <dsp:cNvPr id="0" name=""/>
        <dsp:cNvSpPr/>
      </dsp:nvSpPr>
      <dsp:spPr>
        <a:xfrm>
          <a:off x="407983" y="2712116"/>
          <a:ext cx="1861533" cy="1861533"/>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C77CB-C67F-43C7-B1AD-6DB3F65C8F9D}">
      <dsp:nvSpPr>
        <dsp:cNvPr id="0" name=""/>
        <dsp:cNvSpPr/>
      </dsp:nvSpPr>
      <dsp:spPr>
        <a:xfrm>
          <a:off x="798905" y="3103038"/>
          <a:ext cx="1079689" cy="10796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41822-6A04-4F91-B2F4-D6AF309AA4A9}">
      <dsp:nvSpPr>
        <dsp:cNvPr id="0" name=""/>
        <dsp:cNvSpPr/>
      </dsp:nvSpPr>
      <dsp:spPr>
        <a:xfrm>
          <a:off x="2668416" y="2712116"/>
          <a:ext cx="4387899" cy="18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dirty="0" err="1"/>
            <a:t>Ενσωμάτωση</a:t>
          </a:r>
          <a:r>
            <a:rPr lang="en-GB" sz="1600" b="1" i="0" kern="1200" dirty="0"/>
            <a:t> </a:t>
          </a:r>
          <a:r>
            <a:rPr lang="en-GB" sz="1600" b="1" i="0" kern="1200" dirty="0" err="1"/>
            <a:t>της</a:t>
          </a:r>
          <a:r>
            <a:rPr lang="en-GB" sz="1600" b="1" i="0" kern="1200" dirty="0"/>
            <a:t> </a:t>
          </a:r>
          <a:r>
            <a:rPr lang="en-GB" sz="1600" b="1" i="0" kern="1200" dirty="0" err="1"/>
            <a:t>τεχνολογί</a:t>
          </a:r>
          <a:r>
            <a:rPr lang="en-GB" sz="1600" b="1" i="0" kern="1200" dirty="0"/>
            <a:t>ας</a:t>
          </a:r>
          <a:r>
            <a:rPr lang="en-GB" sz="1600" b="0" i="0" kern="1200" dirty="0"/>
            <a:t>: Η ενσωμάτωση της τεχνολογίας στα σχέδια μαθημάτων μπορεί να ενισχύσει τη μάθηση παρέχοντας ποικίλους πόρους, εργαλεία για συνεργασία και ευκαιρίες για διαδραστική μάθηση. Η </a:t>
          </a:r>
          <a:r>
            <a:rPr lang="en-GB" sz="1600" b="0" i="0" kern="1200" dirty="0" err="1"/>
            <a:t>τεχνολογί</a:t>
          </a:r>
          <a:r>
            <a:rPr lang="en-GB" sz="1600" b="0" i="0" kern="1200" dirty="0"/>
            <a:t>α μπορεί επίσης να υποστηρίξει τη διαφοροποιημένη διδασκαλία, επιτρέποντας στους εκπαιδευτικούς να ανταποκριθούν στις ποικίλες ανάγκες των μαθητών τους.</a:t>
          </a:r>
          <a:endParaRPr lang="en-US" sz="1600" kern="1200" dirty="0"/>
        </a:p>
      </dsp:txBody>
      <dsp:txXfrm>
        <a:off x="2668416" y="2712116"/>
        <a:ext cx="4387899" cy="1861533"/>
      </dsp:txXfrm>
    </dsp:sp>
    <dsp:sp modelId="{86F1833F-7869-4E8B-ABE6-CFE8D12F16BE}">
      <dsp:nvSpPr>
        <dsp:cNvPr id="0" name=""/>
        <dsp:cNvSpPr/>
      </dsp:nvSpPr>
      <dsp:spPr>
        <a:xfrm>
          <a:off x="7820874" y="2712116"/>
          <a:ext cx="1861533" cy="1861533"/>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4D874-6592-4E03-ABB7-F77139BAEBE9}">
      <dsp:nvSpPr>
        <dsp:cNvPr id="0" name=""/>
        <dsp:cNvSpPr/>
      </dsp:nvSpPr>
      <dsp:spPr>
        <a:xfrm>
          <a:off x="8211796" y="3103038"/>
          <a:ext cx="1079689" cy="10796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AC0A5-13B6-4843-8C19-51F32A4C2E2F}">
      <dsp:nvSpPr>
        <dsp:cNvPr id="0" name=""/>
        <dsp:cNvSpPr/>
      </dsp:nvSpPr>
      <dsp:spPr>
        <a:xfrm>
          <a:off x="9884620" y="2712116"/>
          <a:ext cx="4781274" cy="18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dirty="0" err="1"/>
            <a:t>Αξιολόγηση</a:t>
          </a:r>
          <a:r>
            <a:rPr lang="en-GB" sz="1600" b="1" i="0" kern="1200" dirty="0"/>
            <a:t> και ανα</a:t>
          </a:r>
          <a:r>
            <a:rPr lang="en-GB" sz="1600" b="1" i="0" kern="1200" dirty="0" err="1"/>
            <a:t>τροφοδότηση</a:t>
          </a:r>
          <a:r>
            <a:rPr lang="en-GB" sz="1600" b="0" i="0" kern="1200" dirty="0"/>
            <a:t>: </a:t>
          </a:r>
          <a:r>
            <a:rPr lang="en-GB" sz="1600" b="0" i="0" kern="1200" dirty="0" err="1"/>
            <a:t>Οι</a:t>
          </a:r>
          <a:r>
            <a:rPr lang="en-GB" sz="1600" b="0" i="0" kern="1200" dirty="0"/>
            <a:t> α</a:t>
          </a:r>
          <a:r>
            <a:rPr lang="en-GB" sz="1600" b="0" i="0" kern="1200" dirty="0" err="1"/>
            <a:t>ξιολογήσεις</a:t>
          </a:r>
          <a:r>
            <a:rPr lang="en-GB" sz="1600" b="0" i="0" kern="1200" dirty="0"/>
            <a:t> π</a:t>
          </a:r>
          <a:r>
            <a:rPr lang="en-GB" sz="1600" b="0" i="0" kern="1200" dirty="0" err="1"/>
            <a:t>ρέ</a:t>
          </a:r>
          <a:r>
            <a:rPr lang="en-GB" sz="1600" b="0" i="0" kern="1200" dirty="0"/>
            <a:t>πει να ευθυγραμμίζονται με τους στόχους του μαθήματος και να παρέχουν ένα μέσο για την αξιολόγηση της μάθησης των μαθητών. Τα απ</a:t>
          </a:r>
          <a:r>
            <a:rPr lang="en-GB" sz="1600" b="0" i="0" kern="1200" dirty="0" err="1"/>
            <a:t>οτελεσμ</a:t>
          </a:r>
          <a:r>
            <a:rPr lang="en-GB" sz="1600" b="0" i="0" kern="1200" dirty="0"/>
            <a:t>ατικά σχέδια μαθημάτων περιλαμβάνουν τόσο διαμορφωτικές όσο και συνοπτικές αξιολογήσεις, προσφέροντας στους μαθητές ανατροφοδότηση που είναι έγκαιρη, εποικοδομητική και συγκεκριμένη. </a:t>
          </a:r>
          <a:r>
            <a:rPr lang="en-GB" sz="1600" b="0" i="0" kern="1200" dirty="0" err="1"/>
            <a:t>Αυτή</a:t>
          </a:r>
          <a:r>
            <a:rPr lang="en-GB" sz="1600" b="0" i="0" kern="1200" dirty="0"/>
            <a:t> η ανα</a:t>
          </a:r>
          <a:r>
            <a:rPr lang="en-GB" sz="1600" b="0" i="0" kern="1200" dirty="0" err="1"/>
            <a:t>τροφοδότηση</a:t>
          </a:r>
          <a:r>
            <a:rPr lang="en-GB" sz="1600" b="0" i="0" kern="1200" dirty="0"/>
            <a:t> </a:t>
          </a:r>
          <a:r>
            <a:rPr lang="en-GB" sz="1600" b="0" i="0" kern="1200" dirty="0" err="1"/>
            <a:t>είν</a:t>
          </a:r>
          <a:r>
            <a:rPr lang="en-GB" sz="1600" b="0" i="0" kern="1200" dirty="0"/>
            <a:t>αι απαραίτητη για την καθοδήγηση της μάθησης των μαθητών και τη βελτίωσή τους.</a:t>
          </a:r>
          <a:endParaRPr lang="en-US" sz="1600" kern="1200" dirty="0"/>
        </a:p>
      </dsp:txBody>
      <dsp:txXfrm>
        <a:off x="9884620" y="2712116"/>
        <a:ext cx="4781274" cy="1861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9D1B2-0B17-4F26-992F-24788376C43A}">
      <dsp:nvSpPr>
        <dsp:cNvPr id="0" name=""/>
        <dsp:cNvSpPr/>
      </dsp:nvSpPr>
      <dsp:spPr>
        <a:xfrm>
          <a:off x="0" y="1738685"/>
          <a:ext cx="15079559" cy="2318247"/>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CFE05-3966-4FCB-B5DE-DA8FA232FD6B}">
      <dsp:nvSpPr>
        <dsp:cNvPr id="0" name=""/>
        <dsp:cNvSpPr/>
      </dsp:nvSpPr>
      <dsp:spPr>
        <a:xfrm>
          <a:off x="6792" y="0"/>
          <a:ext cx="3266992" cy="231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GB" sz="1800" b="1" i="0" kern="1200"/>
            <a:t>Τμηματοποίηση περιεχομένου: </a:t>
          </a:r>
          <a:r>
            <a:rPr lang="en-GB" sz="1800" b="0" i="0" kern="1200"/>
            <a:t>Είναι σημαντικό να χωρίζετε τις διαλέξεις ή τα σεμινάρια σε σύντομες, προσιτές ενότητες (π.χ. βίντεο 10-15 λεπτών) για ευκολότερη συγκράτηση.</a:t>
          </a:r>
          <a:endParaRPr lang="en-BE" sz="1800" kern="1200"/>
        </a:p>
      </dsp:txBody>
      <dsp:txXfrm>
        <a:off x="6792" y="0"/>
        <a:ext cx="3266992" cy="2318247"/>
      </dsp:txXfrm>
    </dsp:sp>
    <dsp:sp modelId="{8844AD34-EABC-4586-8FA4-DFF23B8924CC}">
      <dsp:nvSpPr>
        <dsp:cNvPr id="0" name=""/>
        <dsp:cNvSpPr/>
      </dsp:nvSpPr>
      <dsp:spPr>
        <a:xfrm>
          <a:off x="1350507" y="2608028"/>
          <a:ext cx="579561" cy="5795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5F715-2C94-4933-BC86-DFB195560181}">
      <dsp:nvSpPr>
        <dsp:cNvPr id="0" name=""/>
        <dsp:cNvSpPr/>
      </dsp:nvSpPr>
      <dsp:spPr>
        <a:xfrm>
          <a:off x="3437134" y="3477370"/>
          <a:ext cx="3266992" cy="231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b="1" i="0" kern="1200"/>
            <a:t>Ενσωμάτωση διαδραστικών στοιχείων: </a:t>
          </a:r>
          <a:r>
            <a:rPr lang="en-GB" sz="1800" b="0" i="0" kern="1200"/>
            <a:t>Μπορούν να χρησιμοποιηθούν ψηφιακά κουίζ ή προτροπές συζήτησης για τον έλεγχο της κατανόησης του υλικού που έχει προηγηθεί της τάξης.</a:t>
          </a:r>
          <a:endParaRPr lang="en-BE" sz="1800" kern="1200"/>
        </a:p>
      </dsp:txBody>
      <dsp:txXfrm>
        <a:off x="3437134" y="3477370"/>
        <a:ext cx="3266992" cy="2318247"/>
      </dsp:txXfrm>
    </dsp:sp>
    <dsp:sp modelId="{1EA533E4-D1C7-435E-9B6D-FB83664E5CF4}">
      <dsp:nvSpPr>
        <dsp:cNvPr id="0" name=""/>
        <dsp:cNvSpPr/>
      </dsp:nvSpPr>
      <dsp:spPr>
        <a:xfrm>
          <a:off x="4780849" y="2608028"/>
          <a:ext cx="579561" cy="5795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35EEA-4EB2-43FA-9D74-CAC4E8B31EC7}">
      <dsp:nvSpPr>
        <dsp:cNvPr id="0" name=""/>
        <dsp:cNvSpPr/>
      </dsp:nvSpPr>
      <dsp:spPr>
        <a:xfrm>
          <a:off x="6867476" y="0"/>
          <a:ext cx="3266992" cy="231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GB" sz="1800" b="1" i="0" kern="1200"/>
            <a:t>Πόροι πολυμέσων: </a:t>
          </a:r>
          <a:r>
            <a:rPr lang="en-GB" sz="1800" b="0" i="0" kern="1200"/>
            <a:t>Μπορούν να συμπεριληφθούν βίντεο, podcasts και σεμινάρια για να προσελκύσουν ποικίλα μαθησιακά στυλ.</a:t>
          </a:r>
          <a:endParaRPr lang="en-BE" sz="1800" kern="1200"/>
        </a:p>
      </dsp:txBody>
      <dsp:txXfrm>
        <a:off x="6867476" y="0"/>
        <a:ext cx="3266992" cy="2318247"/>
      </dsp:txXfrm>
    </dsp:sp>
    <dsp:sp modelId="{C95A62C5-71BA-4CFB-92CB-9ED092E4F456}">
      <dsp:nvSpPr>
        <dsp:cNvPr id="0" name=""/>
        <dsp:cNvSpPr/>
      </dsp:nvSpPr>
      <dsp:spPr>
        <a:xfrm>
          <a:off x="8211191" y="2608028"/>
          <a:ext cx="579561" cy="5795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E70F6-7C1F-47E8-9C8F-6E77D22F9FBE}">
      <dsp:nvSpPr>
        <dsp:cNvPr id="0" name=""/>
        <dsp:cNvSpPr/>
      </dsp:nvSpPr>
      <dsp:spPr>
        <a:xfrm>
          <a:off x="10297818" y="3477370"/>
          <a:ext cx="3266992" cy="231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b="1" i="0" kern="1200"/>
            <a:t>Ενεργητική μάθηση: </a:t>
          </a:r>
          <a:r>
            <a:rPr lang="en-GB" sz="1800" b="0" i="0" kern="1200"/>
            <a:t>Οι ομαδικές εργασίες και οι διαδραστικές εργασίες μπορούν να οργανωθούν για την ώρα της τάξης και να επιτρέψουν στους μαθητές να εξασκηθούν σε δεξιότητες συνεργατικά.</a:t>
          </a:r>
          <a:endParaRPr lang="en-BE" sz="1800" kern="1200"/>
        </a:p>
      </dsp:txBody>
      <dsp:txXfrm>
        <a:off x="10297818" y="3477370"/>
        <a:ext cx="3266992" cy="2318247"/>
      </dsp:txXfrm>
    </dsp:sp>
    <dsp:sp modelId="{7655E4C9-AF8B-4DDC-B4B6-61D5A08E2849}">
      <dsp:nvSpPr>
        <dsp:cNvPr id="0" name=""/>
        <dsp:cNvSpPr/>
      </dsp:nvSpPr>
      <dsp:spPr>
        <a:xfrm>
          <a:off x="11641533" y="2608028"/>
          <a:ext cx="579561" cy="5795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A3CD1-DD03-4A6B-9D41-B661BDD9D441}">
      <dsp:nvSpPr>
        <dsp:cNvPr id="0" name=""/>
        <dsp:cNvSpPr/>
      </dsp:nvSpPr>
      <dsp:spPr>
        <a:xfrm>
          <a:off x="0" y="47512"/>
          <a:ext cx="13806403" cy="196559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Τα κριτήρια αυτά είναι ζωτικής σημασίας για την ανάλυση του σχεδιασμού του μαθήματος, επειδή επηρεάζουν άμεσα το πόσο καλά οι μαθητές ασχολούνται με το υλικό και τα αποτελέσματα της μάθησής τους. Ένα καλά σχεδιασμένο μάθημα που ενσωματώνει αυτά τα στοιχεία μπορεί να προωθήσει ένα περιβάλλον όπου οι μαθητές συμμετέχουν ενεργά στη μαθησιακή διαδικασία, οδηγώντας σε καλύτερη κατανόηση, διατήρηση και εφαρμογή της γνώσης. </a:t>
          </a:r>
          <a:endParaRPr lang="en-BE" sz="2400" b="0" kern="1200"/>
        </a:p>
      </dsp:txBody>
      <dsp:txXfrm>
        <a:off x="95953" y="143465"/>
        <a:ext cx="13614497" cy="1773693"/>
      </dsp:txXfrm>
    </dsp:sp>
    <dsp:sp modelId="{9C8DABDD-24FE-4F4F-9E2C-162B3A998074}">
      <dsp:nvSpPr>
        <dsp:cNvPr id="0" name=""/>
        <dsp:cNvSpPr/>
      </dsp:nvSpPr>
      <dsp:spPr>
        <a:xfrm>
          <a:off x="0" y="2082232"/>
          <a:ext cx="13806403" cy="196559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Η συνεργασία και η διαδραστικότητα καθιστούν τη μάθηση πιο ευχάριστη και ουσιαστική, ενώ η προσεκτική ενσωμάτωση της τεχνολογίας μπορεί να καλύψει διαφορετικά μαθησιακά στυλ και ανάγκες. Τέλος, οι αξιολογήσεις και η ανατροφοδότηση είναι θεμελιώδους σημασίας για την παρακολούθηση της προόδου και τη διασφάλιση της επίτευξης των μαθησιακών στόχων, ενισχύοντας έτσι τη συνολική αποτελεσματικότητα της εκπαιδευτικής εμπειρίας.</a:t>
          </a:r>
          <a:endParaRPr lang="en-BE" sz="2400" b="0" kern="1200"/>
        </a:p>
      </dsp:txBody>
      <dsp:txXfrm>
        <a:off x="95953" y="2178185"/>
        <a:ext cx="13614497" cy="17736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E1698-EAE9-42D1-9F0F-C90A4463A58F}">
      <dsp:nvSpPr>
        <dsp:cNvPr id="0" name=""/>
        <dsp:cNvSpPr/>
      </dsp:nvSpPr>
      <dsp:spPr>
        <a:xfrm>
          <a:off x="0" y="744"/>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Προετοιμασία πριν από την τάξη: </a:t>
          </a:r>
          <a:r>
            <a:rPr lang="en-GB" sz="1800" b="0" i="0" kern="1200"/>
            <a:t>Οι μαθητές πρέπει να προσέλθουν προετοιμασμένοι, έχοντας μελετήσει εκ των προτέρων το υλικό που τους έχει ανατεθεί. Αυτή η βάση τους επιτρέπει να συμμετέχουν σε βάθος κατά τη διάρκεια των δραστηριοτήτων της τάξης.</a:t>
          </a:r>
          <a:endParaRPr lang="en-BE" sz="1800" kern="1200"/>
        </a:p>
      </dsp:txBody>
      <dsp:txXfrm>
        <a:off x="36803" y="37547"/>
        <a:ext cx="15016292" cy="680313"/>
      </dsp:txXfrm>
    </dsp:sp>
    <dsp:sp modelId="{22FDB881-CD0A-4049-95D1-F30B144D9E38}">
      <dsp:nvSpPr>
        <dsp:cNvPr id="0" name=""/>
        <dsp:cNvSpPr/>
      </dsp:nvSpPr>
      <dsp:spPr>
        <a:xfrm>
          <a:off x="0" y="766040"/>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Διαδραστικές δραστηριότητες</a:t>
          </a:r>
          <a:r>
            <a:rPr lang="en-GB" sz="1800" b="0" i="0" kern="1200" dirty="0"/>
            <a:t>: Είναι σημαντικό να ενσωματωθούν δραστηριότητες που προωθούν την αλληλεπίδραση μεταξύ των μαθητών και μεταξύ μαθητών και εκπαιδευτικού. Αυτό μπορεί να περιλαμβάνει συζητήσεις, ομαδικές εργασίες και πρακτικά πειράματα, τα οποία ενθαρρύνουν την ενεργό συμμετοχή και την κριτική σκέψη.</a:t>
          </a:r>
          <a:endParaRPr lang="en-BE" sz="1800" kern="1200" dirty="0"/>
        </a:p>
      </dsp:txBody>
      <dsp:txXfrm>
        <a:off x="36803" y="802843"/>
        <a:ext cx="15016292" cy="680313"/>
      </dsp:txXfrm>
    </dsp:sp>
    <dsp:sp modelId="{F8CA808B-0122-47EF-B227-FC72F08DA3F2}">
      <dsp:nvSpPr>
        <dsp:cNvPr id="0" name=""/>
        <dsp:cNvSpPr/>
      </dsp:nvSpPr>
      <dsp:spPr>
        <a:xfrm>
          <a:off x="0" y="1531336"/>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Μηχανισμοί ανατροφοδότησης</a:t>
          </a:r>
          <a:r>
            <a:rPr lang="en-GB" sz="1800" b="0" i="0" kern="1200"/>
            <a:t>: Η εφαρμογή άμεσης ανατροφοδότησης μέσω κουίζ, αξιολογήσεων από ομοτίμους ή διαδραστικών πλατφορμών βοηθά τους μαθητές να κατανοήσουν σε πραγματικό χρόνο την πρόοδό τους και τους τομείς για βελτίωση.</a:t>
          </a:r>
          <a:endParaRPr lang="en-BE" sz="1800" kern="1200"/>
        </a:p>
      </dsp:txBody>
      <dsp:txXfrm>
        <a:off x="36803" y="1568139"/>
        <a:ext cx="15016292" cy="680313"/>
      </dsp:txXfrm>
    </dsp:sp>
    <dsp:sp modelId="{640311D3-4860-41DE-BA58-27AF512BE166}">
      <dsp:nvSpPr>
        <dsp:cNvPr id="0" name=""/>
        <dsp:cNvSpPr/>
      </dsp:nvSpPr>
      <dsp:spPr>
        <a:xfrm>
          <a:off x="0" y="2296632"/>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Ενσωμάτωση τεχνολογίας</a:t>
          </a:r>
          <a:r>
            <a:rPr lang="en-GB" sz="1800" b="0" i="0" kern="1200" dirty="0"/>
            <a:t>: Η τεχνολογία μπορεί να χρησιμοποιηθεί για τη διευκόλυνση της συνεργασίας, την πρόσβαση σε πόρους και την υποβολή εργασιών. Αυτό μπορεί να βελτιώσει τις μαθησιακές εμπειρίες και να προσαρμόσει διαφορετικά μαθησιακά στυλ.</a:t>
          </a:r>
          <a:endParaRPr lang="en-BE" sz="1800" kern="1200" dirty="0"/>
        </a:p>
      </dsp:txBody>
      <dsp:txXfrm>
        <a:off x="36803" y="2333435"/>
        <a:ext cx="15016292" cy="680313"/>
      </dsp:txXfrm>
    </dsp:sp>
    <dsp:sp modelId="{9B3436F3-59A4-4B55-985A-D57DA9EA80DD}">
      <dsp:nvSpPr>
        <dsp:cNvPr id="0" name=""/>
        <dsp:cNvSpPr/>
      </dsp:nvSpPr>
      <dsp:spPr>
        <a:xfrm>
          <a:off x="0" y="3061928"/>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Ευέλικτες μαθησιακές διαδρομές</a:t>
          </a:r>
          <a:r>
            <a:rPr lang="en-GB" sz="1800" b="0" i="0" kern="1200" dirty="0"/>
            <a:t>: Οι εκπαιδευτικοί μπορούν να προσφέρουν διάφορους τρόπους για την επίτευξη των μαθησιακών στόχων, ανάλογα με τις ατομικές ανάγκες και προτιμήσεις των μαθητών. Αυτό μπορεί να περιλαμβάνει προαιρετικούς πόρους, διαφορετικές επιλογές έργων ή ποικίλα θέματα συζήτησης.</a:t>
          </a:r>
          <a:endParaRPr lang="en-BE" sz="1800" kern="1200" dirty="0"/>
        </a:p>
      </dsp:txBody>
      <dsp:txXfrm>
        <a:off x="36803" y="3098731"/>
        <a:ext cx="15016292" cy="680313"/>
      </dsp:txXfrm>
    </dsp:sp>
    <dsp:sp modelId="{F6FCFE79-DDF7-4279-BAED-047C9214BB8C}">
      <dsp:nvSpPr>
        <dsp:cNvPr id="0" name=""/>
        <dsp:cNvSpPr/>
      </dsp:nvSpPr>
      <dsp:spPr>
        <a:xfrm>
          <a:off x="0" y="3827224"/>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Αυτονομία των μαθητών</a:t>
          </a:r>
          <a:r>
            <a:rPr lang="en-GB" sz="1800" b="0" i="0" kern="1200" dirty="0"/>
            <a:t>: Οι εκπαιδευτικοί μπορούν να ενθαρρύνουν τους μαθητές να αναλάβουν την ευθύνη της μάθησής τους θέτοντας στόχους, αυτοαξιολογώντας και συμμετέχοντας σε δραστηριότητες αυτοκατευθυνόμενης μάθησης. Αυτό ενισχύει την αίσθηση της ιδιοκτησίας και των κινήτρων.</a:t>
          </a:r>
          <a:endParaRPr lang="en-BE" sz="1800" kern="1200" dirty="0"/>
        </a:p>
      </dsp:txBody>
      <dsp:txXfrm>
        <a:off x="36803" y="3864027"/>
        <a:ext cx="15016292" cy="680313"/>
      </dsp:txXfrm>
    </dsp:sp>
    <dsp:sp modelId="{C240A3D4-0AFD-4A26-B7C5-34388678EE40}">
      <dsp:nvSpPr>
        <dsp:cNvPr id="0" name=""/>
        <dsp:cNvSpPr/>
      </dsp:nvSpPr>
      <dsp:spPr>
        <a:xfrm>
          <a:off x="0" y="4592520"/>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Κοινοτικό κτίριο</a:t>
          </a:r>
          <a:r>
            <a:rPr lang="en-GB" sz="1800" b="0" i="0" kern="1200" dirty="0"/>
            <a:t>: Θα πρέπει να αναπτυχθεί ένα υποστηρικτικό μαθησιακό περιβάλλον όπου οι μαθητές θα αισθάνονται ασφαλείς να εκφράζουν ιδέες και να αναλαμβάνουν κινδύνους. Αυτό μπορεί να προωθηθεί με δραστηριότητες που σπάνε τον πάγο, με τον καθορισμό κανόνων στην τάξη και με τακτικές ασκήσεις ομαδικής οικοδόμησης.</a:t>
          </a:r>
          <a:endParaRPr lang="en-BE" sz="1800" kern="1200" dirty="0"/>
        </a:p>
      </dsp:txBody>
      <dsp:txXfrm>
        <a:off x="36803" y="4629323"/>
        <a:ext cx="15016292" cy="680313"/>
      </dsp:txXfrm>
    </dsp:sp>
    <dsp:sp modelId="{8039B1E2-75C6-4666-AB2C-0B7FF9F10B55}">
      <dsp:nvSpPr>
        <dsp:cNvPr id="0" name=""/>
        <dsp:cNvSpPr/>
      </dsp:nvSpPr>
      <dsp:spPr>
        <a:xfrm>
          <a:off x="0" y="5357816"/>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Ρόλος εκπαιδευτή</a:t>
          </a:r>
          <a:r>
            <a:rPr lang="en-GB" sz="1800" b="0" i="0" kern="1200"/>
            <a:t>: Καθοδηγούν τους μαθητές κατά τη διάρκεια της μαθησιακής τους διαδρομής, παρέχουν υποστήριξη και ενθαρρύνουν τη συνεργασία.</a:t>
          </a:r>
          <a:endParaRPr lang="en-BE" sz="1800" kern="1200"/>
        </a:p>
      </dsp:txBody>
      <dsp:txXfrm>
        <a:off x="36803" y="5394619"/>
        <a:ext cx="15016292" cy="680313"/>
      </dsp:txXfrm>
    </dsp:sp>
    <dsp:sp modelId="{3605CA03-9DB9-4C4A-8AD6-68606A171772}">
      <dsp:nvSpPr>
        <dsp:cNvPr id="0" name=""/>
        <dsp:cNvSpPr/>
      </dsp:nvSpPr>
      <dsp:spPr>
        <a:xfrm>
          <a:off x="0" y="6123112"/>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Στρατηγικές αξιολόγησης</a:t>
          </a:r>
          <a:r>
            <a:rPr lang="en-GB" sz="1800" b="0" i="0" kern="1200" dirty="0"/>
            <a:t>: Οι εκπαιδευτικοί μπορούν να χρησιμοποιούν διαμορφωτικές αξιολογήσεις που εστιάζουν στη διαδικασία της μάθησης και αθροιστικές αξιολογήσεις που αντανακλούν τις συνεργατικές προσπάθειες και τα ατομικά επιτεύγματα.</a:t>
          </a:r>
          <a:endParaRPr lang="en-BE" sz="1800" kern="1200" dirty="0"/>
        </a:p>
      </dsp:txBody>
      <dsp:txXfrm>
        <a:off x="36803" y="6159915"/>
        <a:ext cx="15016292" cy="680313"/>
      </dsp:txXfrm>
    </dsp:sp>
    <dsp:sp modelId="{5DA836CD-0527-4881-B9B4-9FB2DADC2781}">
      <dsp:nvSpPr>
        <dsp:cNvPr id="0" name=""/>
        <dsp:cNvSpPr/>
      </dsp:nvSpPr>
      <dsp:spPr>
        <a:xfrm>
          <a:off x="0" y="6888408"/>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t>Αναστοχασμός και προσαρμογή</a:t>
          </a:r>
          <a:r>
            <a:rPr lang="en-GB" sz="1800" b="0" i="0" kern="1200" dirty="0"/>
            <a:t>: Οι εκπαιδευτικοί μπορούν να ενθαρρύνουν τους μαθητές να προβληματιστούν σχετικά με τις μαθησιακές τους εμπειρίες και τα αποτελέσματά τους. Ομοίως, οι εκπαιδευτικοί θα πρέπει να προσαρμόζουν τις στρατηγικές διδασκαλίας με βάση την ανατροφοδότηση και τις επιδόσεις των μαθητών, ώστε να βελτιώνουν συνεχώς τη μαθησιακή διαδικασία.</a:t>
          </a:r>
          <a:endParaRPr lang="en-BE" sz="1800" kern="1200" dirty="0"/>
        </a:p>
      </dsp:txBody>
      <dsp:txXfrm>
        <a:off x="36803" y="6925211"/>
        <a:ext cx="15016292" cy="6803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4A421-60D7-4FE5-94A9-3ADD27E0C51C}">
      <dsp:nvSpPr>
        <dsp:cNvPr id="0" name=""/>
        <dsp:cNvSpPr/>
      </dsp:nvSpPr>
      <dsp:spPr>
        <a:xfrm>
          <a:off x="0" y="2823"/>
          <a:ext cx="15089898" cy="12803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A2C63-2542-4ACA-8034-8DD7F46F63FB}">
      <dsp:nvSpPr>
        <dsp:cNvPr id="0" name=""/>
        <dsp:cNvSpPr/>
      </dsp:nvSpPr>
      <dsp:spPr>
        <a:xfrm>
          <a:off x="387295" y="290894"/>
          <a:ext cx="704861" cy="704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3FD19-956D-471D-B0B9-BFCDAF2313FC}">
      <dsp:nvSpPr>
        <dsp:cNvPr id="0" name=""/>
        <dsp:cNvSpPr/>
      </dsp:nvSpPr>
      <dsp:spPr>
        <a:xfrm>
          <a:off x="1479452" y="2823"/>
          <a:ext cx="13587661" cy="1320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34" tIns="139734" rIns="139734" bIns="139734" numCol="1" spcCol="1270" anchor="ctr" anchorCtr="0">
          <a:noAutofit/>
        </a:bodyPr>
        <a:lstStyle/>
        <a:p>
          <a:pPr marL="0" lvl="0" indent="0" algn="l" defTabSz="1066800">
            <a:lnSpc>
              <a:spcPct val="100000"/>
            </a:lnSpc>
            <a:spcBef>
              <a:spcPct val="0"/>
            </a:spcBef>
            <a:spcAft>
              <a:spcPct val="35000"/>
            </a:spcAft>
            <a:buNone/>
          </a:pPr>
          <a:r>
            <a:rPr lang="en-GB" sz="2400" b="0" i="0" kern="1200"/>
            <a:t>Μαθήματα μαγειρικής: Οι μαθητές μπορούν να παρακολουθήσουν ένα βίντεο σχετικά με την ασφάλεια των τροφίμων και στη συνέχεια να συμπληρώσουν ένα κουίζ σχετικά με τα πρωτόκολλα υγιεινής.</a:t>
          </a:r>
          <a:endParaRPr lang="en-US" sz="2400" kern="1200"/>
        </a:p>
      </dsp:txBody>
      <dsp:txXfrm>
        <a:off x="1479452" y="2823"/>
        <a:ext cx="13587661" cy="1320324"/>
      </dsp:txXfrm>
    </dsp:sp>
    <dsp:sp modelId="{8591D769-586B-4546-9238-136271E30D26}">
      <dsp:nvSpPr>
        <dsp:cNvPr id="0" name=""/>
        <dsp:cNvSpPr/>
      </dsp:nvSpPr>
      <dsp:spPr>
        <a:xfrm>
          <a:off x="0" y="1653229"/>
          <a:ext cx="15089898" cy="12803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B431E-8523-4171-B6CE-AFBEADFF9B16}">
      <dsp:nvSpPr>
        <dsp:cNvPr id="0" name=""/>
        <dsp:cNvSpPr/>
      </dsp:nvSpPr>
      <dsp:spPr>
        <a:xfrm>
          <a:off x="387295" y="1941300"/>
          <a:ext cx="704861" cy="704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567048-E78F-46F0-A9BB-F91CA365DC8E}">
      <dsp:nvSpPr>
        <dsp:cNvPr id="0" name=""/>
        <dsp:cNvSpPr/>
      </dsp:nvSpPr>
      <dsp:spPr>
        <a:xfrm>
          <a:off x="1479452" y="1653229"/>
          <a:ext cx="13587661" cy="1320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34" tIns="139734" rIns="139734" bIns="139734" numCol="1" spcCol="1270" anchor="ctr" anchorCtr="0">
          <a:noAutofit/>
        </a:bodyPr>
        <a:lstStyle/>
        <a:p>
          <a:pPr marL="0" lvl="0" indent="0" algn="l" defTabSz="1066800">
            <a:lnSpc>
              <a:spcPct val="100000"/>
            </a:lnSpc>
            <a:spcBef>
              <a:spcPct val="0"/>
            </a:spcBef>
            <a:spcAft>
              <a:spcPct val="35000"/>
            </a:spcAft>
            <a:buNone/>
          </a:pPr>
          <a:r>
            <a:rPr lang="en-GB" sz="2400" b="0" i="0" kern="1200"/>
            <a:t>Μάθημα αυτοκινήτου: Οι εκπαιδευόμενοι μπορούν να επανεξετάσουν τα διαγράμματα των εξαρτημάτων του κινητήρα και να ολοκληρώσουν μια σύντομη αξιολόγηση σχετικά με την αναγνώριση εξαρτημάτων.</a:t>
          </a:r>
          <a:endParaRPr lang="en-US" sz="2400" kern="1200"/>
        </a:p>
      </dsp:txBody>
      <dsp:txXfrm>
        <a:off x="1479452" y="1653229"/>
        <a:ext cx="13587661" cy="1320324"/>
      </dsp:txXfrm>
    </dsp:sp>
    <dsp:sp modelId="{E9AFA4A3-36FE-411B-82C8-79D25DD2FA3C}">
      <dsp:nvSpPr>
        <dsp:cNvPr id="0" name=""/>
        <dsp:cNvSpPr/>
      </dsp:nvSpPr>
      <dsp:spPr>
        <a:xfrm>
          <a:off x="0" y="3303635"/>
          <a:ext cx="15089898" cy="12803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BCACB-591C-4A0F-96E4-DF7E1A309007}">
      <dsp:nvSpPr>
        <dsp:cNvPr id="0" name=""/>
        <dsp:cNvSpPr/>
      </dsp:nvSpPr>
      <dsp:spPr>
        <a:xfrm>
          <a:off x="387295" y="3591706"/>
          <a:ext cx="704861" cy="704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6702D-E8E5-463E-A18C-2284251A30E5}">
      <dsp:nvSpPr>
        <dsp:cNvPr id="0" name=""/>
        <dsp:cNvSpPr/>
      </dsp:nvSpPr>
      <dsp:spPr>
        <a:xfrm>
          <a:off x="1479452" y="3303635"/>
          <a:ext cx="13587661" cy="1320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34" tIns="139734" rIns="139734" bIns="139734" numCol="1" spcCol="1270" anchor="ctr" anchorCtr="0">
          <a:noAutofit/>
        </a:bodyPr>
        <a:lstStyle/>
        <a:p>
          <a:pPr marL="0" lvl="0" indent="0" algn="l" defTabSz="1066800">
            <a:lnSpc>
              <a:spcPct val="100000"/>
            </a:lnSpc>
            <a:spcBef>
              <a:spcPct val="0"/>
            </a:spcBef>
            <a:spcAft>
              <a:spcPct val="35000"/>
            </a:spcAft>
            <a:buNone/>
          </a:pPr>
          <a:r>
            <a:rPr lang="en-GB" sz="2400" b="0" i="0" kern="1200"/>
            <a:t>Μάθημα υγειονομικής περίθαλψης: Οι μαθητές μπορούν να παρακολουθήσουν ένα βίντεο για την ασφάλεια των ασθενών και να ολοκληρώσουν έναν προβληματισμό σχετικά με τις βέλτιστες πρακτικές</a:t>
          </a:r>
          <a:endParaRPr lang="en-US" sz="2400" kern="1200"/>
        </a:p>
      </dsp:txBody>
      <dsp:txXfrm>
        <a:off x="1479452" y="3303635"/>
        <a:ext cx="13587661" cy="1320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30E83-119B-4234-BBB4-52E4F2BAE52E}">
      <dsp:nvSpPr>
        <dsp:cNvPr id="0" name=""/>
        <dsp:cNvSpPr/>
      </dsp:nvSpPr>
      <dsp:spPr>
        <a:xfrm>
          <a:off x="13262" y="1910649"/>
          <a:ext cx="3964045" cy="23784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a:t>Ομαδικές εργασίες: Όπως η συναρμολόγηση εξοπλισμού, ο σχεδιασμός μιας διαδικασίας σέρβις ή η διενέργεια ενός ελέγχου ασφαλείας.</a:t>
          </a:r>
          <a:endParaRPr lang="en-BE" sz="1900" kern="1200"/>
        </a:p>
      </dsp:txBody>
      <dsp:txXfrm>
        <a:off x="82924" y="1980311"/>
        <a:ext cx="3824721" cy="2239103"/>
      </dsp:txXfrm>
    </dsp:sp>
    <dsp:sp modelId="{2DADC887-5E27-4D39-A0DE-CB589ACFD708}">
      <dsp:nvSpPr>
        <dsp:cNvPr id="0" name=""/>
        <dsp:cNvSpPr/>
      </dsp:nvSpPr>
      <dsp:spPr>
        <a:xfrm>
          <a:off x="4373712" y="2608321"/>
          <a:ext cx="840377" cy="98308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BE" sz="1600" kern="1200"/>
        </a:p>
      </dsp:txBody>
      <dsp:txXfrm>
        <a:off x="4373712" y="2804938"/>
        <a:ext cx="588264" cy="589849"/>
      </dsp:txXfrm>
    </dsp:sp>
    <dsp:sp modelId="{6E9CE162-FA00-49DB-8F1B-71EC8903565E}">
      <dsp:nvSpPr>
        <dsp:cNvPr id="0" name=""/>
        <dsp:cNvSpPr/>
      </dsp:nvSpPr>
      <dsp:spPr>
        <a:xfrm>
          <a:off x="5562926" y="1910649"/>
          <a:ext cx="3964045" cy="23784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a:t>Περιστροφικοί σταθμοί: όπως η επιθεώρηση, η επισκευή και η δοκιμή μιας συσκευής. Περιστρέψτε τους μαθητές σε κάθε σταθμό για να εξασφαλίσετε την ολοκληρωμένη ανάπτυξη δεξιοτήτων.</a:t>
          </a:r>
          <a:endParaRPr lang="en-BE" sz="1900" kern="1200"/>
        </a:p>
      </dsp:txBody>
      <dsp:txXfrm>
        <a:off x="5632588" y="1980311"/>
        <a:ext cx="3824721" cy="2239103"/>
      </dsp:txXfrm>
    </dsp:sp>
    <dsp:sp modelId="{14D636C6-180A-4A42-9345-DD5BD71CF05C}">
      <dsp:nvSpPr>
        <dsp:cNvPr id="0" name=""/>
        <dsp:cNvSpPr/>
      </dsp:nvSpPr>
      <dsp:spPr>
        <a:xfrm>
          <a:off x="9923376" y="2608321"/>
          <a:ext cx="840377" cy="98308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BE" sz="1600" kern="1200"/>
        </a:p>
      </dsp:txBody>
      <dsp:txXfrm>
        <a:off x="9923376" y="2804938"/>
        <a:ext cx="588264" cy="589849"/>
      </dsp:txXfrm>
    </dsp:sp>
    <dsp:sp modelId="{86A532AF-064A-4FBB-8B36-DE623F651957}">
      <dsp:nvSpPr>
        <dsp:cNvPr id="0" name=""/>
        <dsp:cNvSpPr/>
      </dsp:nvSpPr>
      <dsp:spPr>
        <a:xfrm>
          <a:off x="11112589" y="1910649"/>
          <a:ext cx="3964045" cy="23784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a:t>Διδασκαλία από ομότιμους: Οι μαθητές μπορούν να διδάξουν εναλλάξ ένα συγκεκριμένο μέρος της εργασίας στους συμμαθητές τους, ενισχύοντας την κατανόησή τους και οικοδομώντας αυτοπεποίθηση.</a:t>
          </a:r>
          <a:endParaRPr lang="en-BE" sz="1900" kern="1200"/>
        </a:p>
      </dsp:txBody>
      <dsp:txXfrm>
        <a:off x="11182251" y="1980311"/>
        <a:ext cx="3824721" cy="22391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34092-FDCC-47BA-B4DC-10DCFAC45C22}">
      <dsp:nvSpPr>
        <dsp:cNvPr id="0" name=""/>
        <dsp:cNvSpPr/>
      </dsp:nvSpPr>
      <dsp:spPr>
        <a:xfrm>
          <a:off x="4456482" y="174156"/>
          <a:ext cx="802089" cy="8020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64661-6D72-4EA8-963C-77BB08B6920D}">
      <dsp:nvSpPr>
        <dsp:cNvPr id="0" name=""/>
        <dsp:cNvSpPr/>
      </dsp:nvSpPr>
      <dsp:spPr>
        <a:xfrm>
          <a:off x="3966316" y="2018675"/>
          <a:ext cx="1782421" cy="5104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dirty="0" err="1"/>
            <a:t>Δέσμευση</a:t>
          </a:r>
          <a:r>
            <a:rPr lang="en-GB" sz="1600" b="1" i="0" kern="1200" dirty="0"/>
            <a:t> </a:t>
          </a:r>
          <a:r>
            <a:rPr lang="en-GB" sz="1600" b="1" i="0" kern="1200" dirty="0" err="1"/>
            <a:t>Συμμετοχή</a:t>
          </a:r>
          <a:r>
            <a:rPr lang="el-GR" sz="1600" b="1" i="0" kern="1200" dirty="0"/>
            <a:t>ς </a:t>
          </a:r>
          <a:r>
            <a:rPr lang="en-GB" sz="1600" b="1" i="0" kern="1200" dirty="0"/>
            <a:t>: Η </a:t>
          </a:r>
          <a:r>
            <a:rPr lang="en-GB" sz="1600" b="1" i="0" kern="1200" dirty="0" err="1"/>
            <a:t>συμμετοχή</a:t>
          </a:r>
          <a:r>
            <a:rPr lang="en-GB" sz="1600" b="1" i="0" kern="1200" dirty="0"/>
            <a:t> μπ</a:t>
          </a:r>
          <a:r>
            <a:rPr lang="en-GB" sz="1600" b="1" i="0" kern="1200" dirty="0" err="1"/>
            <a:t>ορεί</a:t>
          </a:r>
          <a:r>
            <a:rPr lang="en-GB" sz="1600" b="1" i="0" kern="1200" dirty="0"/>
            <a:t> να παρα</a:t>
          </a:r>
          <a:r>
            <a:rPr lang="en-GB" sz="1600" b="1" i="0" kern="1200" dirty="0" err="1"/>
            <a:t>κολουθείτ</a:t>
          </a:r>
          <a:r>
            <a:rPr lang="en-GB" sz="1600" b="1" i="0" kern="1200" dirty="0"/>
            <a:t>αι μέσω ψηφιακών πλατφορμών (π.χ., ηλεκτρονικοί πίνακες συζητήσεων) ή δραστηριοτήτων εντός της τάξης (π.χ., ομαδικές εργασίες).</a:t>
          </a:r>
          <a:endParaRPr lang="en-US" sz="1600" kern="1200" dirty="0"/>
        </a:p>
      </dsp:txBody>
      <dsp:txXfrm>
        <a:off x="3966316" y="2018675"/>
        <a:ext cx="1782421" cy="5104967"/>
      </dsp:txXfrm>
    </dsp:sp>
    <dsp:sp modelId="{E9A98F6B-3E8E-48EB-8005-5CD9DE2D5C4E}">
      <dsp:nvSpPr>
        <dsp:cNvPr id="0" name=""/>
        <dsp:cNvSpPr/>
      </dsp:nvSpPr>
      <dsp:spPr>
        <a:xfrm>
          <a:off x="6550828" y="174156"/>
          <a:ext cx="802089" cy="8020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974C7-ED38-49BC-A65A-7B8F7EB3FD6E}">
      <dsp:nvSpPr>
        <dsp:cNvPr id="0" name=""/>
        <dsp:cNvSpPr/>
      </dsp:nvSpPr>
      <dsp:spPr>
        <a:xfrm>
          <a:off x="6060662" y="2018675"/>
          <a:ext cx="1782421" cy="5104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dirty="0" err="1"/>
            <a:t>Δεξιοτεχνί</a:t>
          </a:r>
          <a:r>
            <a:rPr lang="en-GB" sz="1600" b="1" i="0" kern="1200" dirty="0"/>
            <a:t>α: Μπορούν να αξιολογηθούν τα τελικά προϊόντα της ομαδικής εργασίας, οι ατομικές σκέψεις και οι πρακτικές επιδείξεις.</a:t>
          </a:r>
          <a:endParaRPr lang="en-US" sz="1600" kern="1200" dirty="0"/>
        </a:p>
      </dsp:txBody>
      <dsp:txXfrm>
        <a:off x="6060662" y="2018675"/>
        <a:ext cx="1782421" cy="5104967"/>
      </dsp:txXfrm>
    </dsp:sp>
    <dsp:sp modelId="{07C794F9-9C61-499A-A265-6CF8C59F8349}">
      <dsp:nvSpPr>
        <dsp:cNvPr id="0" name=""/>
        <dsp:cNvSpPr/>
      </dsp:nvSpPr>
      <dsp:spPr>
        <a:xfrm>
          <a:off x="8645173" y="174156"/>
          <a:ext cx="802089" cy="8020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40DB0-36D9-452D-9C68-DE5CF555C9FF}">
      <dsp:nvSpPr>
        <dsp:cNvPr id="0" name=""/>
        <dsp:cNvSpPr/>
      </dsp:nvSpPr>
      <dsp:spPr>
        <a:xfrm>
          <a:off x="8155007" y="2018675"/>
          <a:ext cx="1782421" cy="5104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a:t>Αξιολόγηση ήπιων δεξιοτήτων:  Έντυπα ανατροφοδότησης από τους συμμαθητές, ομαδικές συζητήσεις και παρατηρήσεις του εκπαιδευτή μπορούν να χρησιμοποιηθούν για την αξιολόγηση της ομαδικής εργασίας, της επικοινωνίας, της ηγεσίας και των ικανοτήτων επίλυσης προβλημάτων.</a:t>
          </a:r>
          <a:endParaRPr lang="en-US" sz="1600" kern="1200"/>
        </a:p>
      </dsp:txBody>
      <dsp:txXfrm>
        <a:off x="8155007" y="2018675"/>
        <a:ext cx="1782421" cy="5104967"/>
      </dsp:txXfrm>
    </dsp:sp>
    <dsp:sp modelId="{00308C12-5FE6-443F-AFE0-F94F9FC53962}">
      <dsp:nvSpPr>
        <dsp:cNvPr id="0" name=""/>
        <dsp:cNvSpPr/>
      </dsp:nvSpPr>
      <dsp:spPr>
        <a:xfrm>
          <a:off x="10739519" y="174156"/>
          <a:ext cx="802089" cy="8020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C9461-D447-4D67-B4B2-A247D6B0AA4C}">
      <dsp:nvSpPr>
        <dsp:cNvPr id="0" name=""/>
        <dsp:cNvSpPr/>
      </dsp:nvSpPr>
      <dsp:spPr>
        <a:xfrm>
          <a:off x="10249353" y="2018675"/>
          <a:ext cx="1782421" cy="5104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a:t>Συνεχής ανατροφοδότηση: Θα πρέπει να παρέχεται συνεχής, διαμορφωτική ανατροφοδότηση κατά τη διάρκεια των δραστηριοτήτων για να βοηθηθούν οι μαθητές να βελτιωθούν συνεργατικά.</a:t>
          </a:r>
          <a:endParaRPr lang="en-US" sz="1600" kern="1200"/>
        </a:p>
      </dsp:txBody>
      <dsp:txXfrm>
        <a:off x="10249353" y="2018675"/>
        <a:ext cx="1782421" cy="51049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443DADF0-C6BA-7344-D2C8-25A09E2CF889}"/>
            </a:ext>
          </a:extLst>
        </p:cNvPr>
        <p:cNvGrpSpPr/>
        <p:nvPr/>
      </p:nvGrpSpPr>
      <p:grpSpPr>
        <a:xfrm>
          <a:off x="0" y="0"/>
          <a:ext cx="0" cy="0"/>
          <a:chOff x="0" y="0"/>
          <a:chExt cx="0" cy="0"/>
        </a:xfrm>
      </p:grpSpPr>
      <p:sp>
        <p:nvSpPr>
          <p:cNvPr id="160" name="Google Shape;160;p6:notes">
            <a:extLst>
              <a:ext uri="{FF2B5EF4-FFF2-40B4-BE49-F238E27FC236}">
                <a16:creationId xmlns:a16="http://schemas.microsoft.com/office/drawing/2014/main" id="{D41AB653-5C95-25B4-4124-5D250FEB1A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a:extLst>
              <a:ext uri="{FF2B5EF4-FFF2-40B4-BE49-F238E27FC236}">
                <a16:creationId xmlns:a16="http://schemas.microsoft.com/office/drawing/2014/main" id="{54A014C9-306F-2114-BA06-FFA62516B1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89A418AD-C11F-64CC-D5AF-8BBCD48EEAC4}"/>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F6C2D540-6FFE-996F-245D-C0BC544F52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69F9A61D-FE59-5275-E1EB-6AB15D57CE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75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752AAAF9-B9A1-39DF-7A08-C7469741814A}"/>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1C159970-BD72-33D2-AF9D-E6F9370002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D8CB31B3-D5FC-0077-AD5C-732913FBE0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163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A05631EA-EF7A-C58D-2261-3BDC571F4CBD}"/>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72F334DA-10B5-4A76-5EBC-C7368BB1DF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92C745BE-B785-5A6A-4921-64D6E88038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18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82DCBFA7-FB7B-7068-59D9-44BE5009F564}"/>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B8A7B8D2-7014-180F-7342-67FB108DEA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65228E1E-F8B6-F9E6-9E84-2A39675E91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3886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DBEED86-42C3-1F42-9D7F-58A4D3B03565}"/>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2CABE9AC-C090-F75D-882C-6A03B55AF5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3:notes">
            <a:extLst>
              <a:ext uri="{FF2B5EF4-FFF2-40B4-BE49-F238E27FC236}">
                <a16:creationId xmlns:a16="http://schemas.microsoft.com/office/drawing/2014/main" id="{9DFD461D-1704-B70C-17B9-908F8605EE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531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0EDBAED2-9717-CFD5-B39E-0C19765F291C}"/>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093C56A3-8FFE-CED7-64CE-1D9A0CBBFD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3:notes">
            <a:extLst>
              <a:ext uri="{FF2B5EF4-FFF2-40B4-BE49-F238E27FC236}">
                <a16:creationId xmlns:a16="http://schemas.microsoft.com/office/drawing/2014/main" id="{581B8F03-FDB8-892E-B41B-5A14E4B73B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88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36FD912-3C7D-A49B-105F-D87E874C4897}"/>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B8560FD8-F23F-7AAD-5FB4-A872E2678F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ABDDDCCA-9866-248E-11C8-9046C7FE88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860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7B365BB-F129-CD19-49BC-1819DE2C130B}"/>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A57D36CC-44D1-1B59-374D-4FAE5035D3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2D059234-821D-867C-C782-4633D8082E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749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00CA28E-CE44-A2C7-DED6-D6617B63519A}"/>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A95C1D4A-5A61-E314-943D-7D8191AB8C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3:notes">
            <a:extLst>
              <a:ext uri="{FF2B5EF4-FFF2-40B4-BE49-F238E27FC236}">
                <a16:creationId xmlns:a16="http://schemas.microsoft.com/office/drawing/2014/main" id="{C9BBC5E4-6524-880D-A7A5-372FB22611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65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95D5FEF-8649-D891-7CEB-6D571D1191CA}"/>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51FD8E33-CDBC-2328-2068-742E670DF4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3:notes">
            <a:extLst>
              <a:ext uri="{FF2B5EF4-FFF2-40B4-BE49-F238E27FC236}">
                <a16:creationId xmlns:a16="http://schemas.microsoft.com/office/drawing/2014/main" id="{C3267A37-A768-84EC-9A59-F9CB6694EA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4156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E318DC51-E537-A414-62B0-983C787EF2A8}"/>
            </a:ext>
          </a:extLst>
        </p:cNvPr>
        <p:cNvGrpSpPr/>
        <p:nvPr/>
      </p:nvGrpSpPr>
      <p:grpSpPr>
        <a:xfrm>
          <a:off x="0" y="0"/>
          <a:ext cx="0" cy="0"/>
          <a:chOff x="0" y="0"/>
          <a:chExt cx="0" cy="0"/>
        </a:xfrm>
      </p:grpSpPr>
      <p:sp>
        <p:nvSpPr>
          <p:cNvPr id="127" name="Google Shape;127;p4:notes">
            <a:extLst>
              <a:ext uri="{FF2B5EF4-FFF2-40B4-BE49-F238E27FC236}">
                <a16:creationId xmlns:a16="http://schemas.microsoft.com/office/drawing/2014/main" id="{FBF28561-4B2F-A5B3-92C0-F4FFB66D9C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a:extLst>
              <a:ext uri="{FF2B5EF4-FFF2-40B4-BE49-F238E27FC236}">
                <a16:creationId xmlns:a16="http://schemas.microsoft.com/office/drawing/2014/main" id="{ACBFF5EE-2107-D2C0-FC5C-2DA0CB7F77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54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645E2D36-204E-7EB9-5DEC-90E0597B36E6}"/>
            </a:ext>
          </a:extLst>
        </p:cNvPr>
        <p:cNvGrpSpPr/>
        <p:nvPr/>
      </p:nvGrpSpPr>
      <p:grpSpPr>
        <a:xfrm>
          <a:off x="0" y="0"/>
          <a:ext cx="0" cy="0"/>
          <a:chOff x="0" y="0"/>
          <a:chExt cx="0" cy="0"/>
        </a:xfrm>
      </p:grpSpPr>
      <p:sp>
        <p:nvSpPr>
          <p:cNvPr id="160" name="Google Shape;160;p6:notes">
            <a:extLst>
              <a:ext uri="{FF2B5EF4-FFF2-40B4-BE49-F238E27FC236}">
                <a16:creationId xmlns:a16="http://schemas.microsoft.com/office/drawing/2014/main" id="{B724FC47-A528-33DB-A460-1FD3D4DA7A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a:extLst>
              <a:ext uri="{FF2B5EF4-FFF2-40B4-BE49-F238E27FC236}">
                <a16:creationId xmlns:a16="http://schemas.microsoft.com/office/drawing/2014/main" id="{373F1FE9-C8D0-D0D8-928B-711395B681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014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20.png"/><Relationship Id="rId7" Type="http://schemas.openxmlformats.org/officeDocument/2006/relationships/image" Target="../media/image3.png"/><Relationship Id="rId12"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diagramColors" Target="../diagrams/colors7.xml"/><Relationship Id="rId5" Type="http://schemas.openxmlformats.org/officeDocument/2006/relationships/image" Target="../media/image1.png"/><Relationship Id="rId10" Type="http://schemas.openxmlformats.org/officeDocument/2006/relationships/diagramQuickStyle" Target="../diagrams/quickStyle7.xml"/><Relationship Id="rId4" Type="http://schemas.openxmlformats.org/officeDocument/2006/relationships/image" Target="../media/image21.png"/><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20.png"/><Relationship Id="rId7" Type="http://schemas.openxmlformats.org/officeDocument/2006/relationships/image" Target="../media/image3.png"/><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diagramColors" Target="../diagrams/colors8.xml"/><Relationship Id="rId5" Type="http://schemas.openxmlformats.org/officeDocument/2006/relationships/image" Target="../media/image1.png"/><Relationship Id="rId10" Type="http://schemas.openxmlformats.org/officeDocument/2006/relationships/diagramQuickStyle" Target="../diagrams/quickStyle8.xml"/><Relationship Id="rId4" Type="http://schemas.openxmlformats.org/officeDocument/2006/relationships/image" Target="../media/image21.png"/><Relationship Id="rId9"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blog.acer.com/en/discussion/801/how-to-develop-and-manage-a-successful-flipped-classroom-mode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png"/><Relationship Id="rId7" Type="http://schemas.openxmlformats.org/officeDocument/2006/relationships/diagramLayout" Target="../diagrams/layout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Data" Target="../diagrams/data9.xml"/><Relationship Id="rId5" Type="http://schemas.openxmlformats.org/officeDocument/2006/relationships/image" Target="../media/image3.png"/><Relationship Id="rId10" Type="http://schemas.microsoft.com/office/2007/relationships/diagramDrawing" Target="../diagrams/drawing9.xml"/><Relationship Id="rId4" Type="http://schemas.openxmlformats.org/officeDocument/2006/relationships/image" Target="../media/image2.png"/><Relationship Id="rId9" Type="http://schemas.openxmlformats.org/officeDocument/2006/relationships/diagramColors" Target="../diagrams/colors9.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png"/><Relationship Id="rId7" Type="http://schemas.openxmlformats.org/officeDocument/2006/relationships/diagramLayout" Target="../diagrams/layout10.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Data" Target="../diagrams/data10.xml"/><Relationship Id="rId5" Type="http://schemas.openxmlformats.org/officeDocument/2006/relationships/image" Target="../media/image3.png"/><Relationship Id="rId10" Type="http://schemas.microsoft.com/office/2007/relationships/diagramDrawing" Target="../diagrams/drawing10.xml"/><Relationship Id="rId4" Type="http://schemas.openxmlformats.org/officeDocument/2006/relationships/image" Target="../media/image2.png"/><Relationship Id="rId9" Type="http://schemas.openxmlformats.org/officeDocument/2006/relationships/diagramColors" Target="../diagrams/colors10.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png"/><Relationship Id="rId7" Type="http://schemas.openxmlformats.org/officeDocument/2006/relationships/diagramLayout" Target="../diagrams/layout1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Data" Target="../diagrams/data11.xml"/><Relationship Id="rId5" Type="http://schemas.openxmlformats.org/officeDocument/2006/relationships/image" Target="../media/image3.png"/><Relationship Id="rId10" Type="http://schemas.microsoft.com/office/2007/relationships/diagramDrawing" Target="../diagrams/drawing11.xml"/><Relationship Id="rId4" Type="http://schemas.openxmlformats.org/officeDocument/2006/relationships/image" Target="../media/image2.png"/><Relationship Id="rId9" Type="http://schemas.openxmlformats.org/officeDocument/2006/relationships/diagramColors" Target="../diagrams/colors11.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1.png"/><Relationship Id="rId7" Type="http://schemas.openxmlformats.org/officeDocument/2006/relationships/diagramLayout" Target="../diagrams/layout1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Data" Target="../diagrams/data12.xml"/><Relationship Id="rId5" Type="http://schemas.openxmlformats.org/officeDocument/2006/relationships/image" Target="../media/image3.png"/><Relationship Id="rId10" Type="http://schemas.microsoft.com/office/2007/relationships/diagramDrawing" Target="../diagrams/drawing12.xml"/><Relationship Id="rId4" Type="http://schemas.openxmlformats.org/officeDocument/2006/relationships/image" Target="../media/image2.png"/><Relationship Id="rId9" Type="http://schemas.openxmlformats.org/officeDocument/2006/relationships/diagramColors" Target="../diagrams/colors12.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1.png"/><Relationship Id="rId7" Type="http://schemas.openxmlformats.org/officeDocument/2006/relationships/diagramLayout" Target="../diagrams/layout1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Data" Target="../diagrams/data13.xml"/><Relationship Id="rId5" Type="http://schemas.openxmlformats.org/officeDocument/2006/relationships/image" Target="../media/image3.png"/><Relationship Id="rId10" Type="http://schemas.microsoft.com/office/2007/relationships/diagramDrawing" Target="../diagrams/drawing13.xml"/><Relationship Id="rId4" Type="http://schemas.openxmlformats.org/officeDocument/2006/relationships/image" Target="../media/image2.png"/><Relationship Id="rId9" Type="http://schemas.openxmlformats.org/officeDocument/2006/relationships/diagramColors" Target="../diagrams/colors13.xml"/></Relationships>
</file>

<file path=ppt/slides/_rels/slide1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1.png"/><Relationship Id="rId7" Type="http://schemas.openxmlformats.org/officeDocument/2006/relationships/diagramLayout" Target="../diagrams/layout1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Data" Target="../diagrams/data14.xml"/><Relationship Id="rId5" Type="http://schemas.openxmlformats.org/officeDocument/2006/relationships/image" Target="../media/image3.png"/><Relationship Id="rId10" Type="http://schemas.microsoft.com/office/2007/relationships/diagramDrawing" Target="../diagrams/drawing14.xml"/><Relationship Id="rId4" Type="http://schemas.openxmlformats.org/officeDocument/2006/relationships/image" Target="../media/image2.png"/><Relationship Id="rId9" Type="http://schemas.openxmlformats.org/officeDocument/2006/relationships/diagramColors" Target="../diagrams/colors14.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4.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6.png"/><Relationship Id="rId7"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image" Target="../media/image1.png"/><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3.png"/><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image" Target="../media/image3.png"/><Relationship Id="rId5" Type="http://schemas.openxmlformats.org/officeDocument/2006/relationships/diagramLayout" Target="../diagrams/layout5.xml"/><Relationship Id="rId10" Type="http://schemas.openxmlformats.org/officeDocument/2006/relationships/image" Target="../media/image2.png"/><Relationship Id="rId4" Type="http://schemas.openxmlformats.org/officeDocument/2006/relationships/diagramData" Target="../diagrams/data5.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0.png"/><Relationship Id="rId7" Type="http://schemas.openxmlformats.org/officeDocument/2006/relationships/diagramQuickStyle" Target="../diagrams/quickStyle6.xml"/><Relationship Id="rId12"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openxmlformats.org/officeDocument/2006/relationships/image" Target="../media/image2.png"/><Relationship Id="rId5" Type="http://schemas.openxmlformats.org/officeDocument/2006/relationships/diagramData" Target="../diagrams/data6.xml"/><Relationship Id="rId10" Type="http://schemas.openxmlformats.org/officeDocument/2006/relationships/image" Target="../media/image1.png"/><Relationship Id="rId4" Type="http://schemas.openxmlformats.org/officeDocument/2006/relationships/image" Target="../media/image21.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210811"/>
            <a:ext cx="9259269" cy="295465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b="1" i="0" u="none" strike="noStrike" cap="none" dirty="0">
                <a:solidFill>
                  <a:srgbClr val="FB8709"/>
                </a:solidFill>
                <a:latin typeface="Arial"/>
                <a:ea typeface="Arial"/>
                <a:cs typeface="Arial"/>
                <a:sym typeface="Arial"/>
              </a:rPr>
              <a:t>Ενότητα 3: Σχεδιασμός μαθημάτων με αν</a:t>
            </a:r>
            <a:r>
              <a:rPr lang="el-GR" sz="4000" b="1" i="0" u="none" strike="noStrike" cap="none" dirty="0" err="1">
                <a:solidFill>
                  <a:srgbClr val="FB8709"/>
                </a:solidFill>
                <a:latin typeface="Arial"/>
                <a:ea typeface="Arial"/>
                <a:cs typeface="Arial"/>
                <a:sym typeface="Arial"/>
              </a:rPr>
              <a:t>εστραμ</a:t>
            </a:r>
            <a:r>
              <a:rPr lang="en-GB" sz="4000" b="1" i="0" u="none" strike="noStrike" cap="none" dirty="0" err="1">
                <a:solidFill>
                  <a:srgbClr val="FB8709"/>
                </a:solidFill>
                <a:latin typeface="Arial"/>
                <a:ea typeface="Arial"/>
                <a:cs typeface="Arial"/>
                <a:sym typeface="Arial"/>
              </a:rPr>
              <a:t>μένη</a:t>
            </a:r>
            <a:r>
              <a:rPr lang="en-GB" sz="4000" b="1" i="0" u="none" strike="noStrike" cap="none" dirty="0">
                <a:solidFill>
                  <a:srgbClr val="FB8709"/>
                </a:solidFill>
                <a:latin typeface="Arial"/>
                <a:ea typeface="Arial"/>
                <a:cs typeface="Arial"/>
                <a:sym typeface="Arial"/>
              </a:rPr>
              <a:t> τάξη μέσω </a:t>
            </a:r>
            <a:r>
              <a:rPr lang="en-GB" sz="4000" b="1" i="0" u="none" strike="noStrike" cap="none" dirty="0" err="1">
                <a:solidFill>
                  <a:srgbClr val="FB8709"/>
                </a:solidFill>
                <a:latin typeface="Arial"/>
                <a:ea typeface="Arial"/>
                <a:cs typeface="Arial"/>
                <a:sym typeface="Arial"/>
              </a:rPr>
              <a:t>συνεργ</a:t>
            </a:r>
            <a:r>
              <a:rPr lang="en-GB" sz="4000" b="1" i="0" u="none" strike="noStrike" cap="none" dirty="0">
                <a:solidFill>
                  <a:srgbClr val="FB8709"/>
                </a:solidFill>
                <a:latin typeface="Arial"/>
                <a:ea typeface="Arial"/>
                <a:cs typeface="Arial"/>
                <a:sym typeface="Arial"/>
              </a:rPr>
              <a:t>ατικών μεθόδων</a:t>
            </a:r>
            <a:endParaRPr sz="4000" b="1" dirty="0">
              <a:solidFill>
                <a:srgbClr val="FB8709"/>
              </a:solidFill>
              <a:latin typeface="Arial"/>
              <a:ea typeface="Arial"/>
              <a:cs typeface="Arial"/>
              <a:sym typeface="Arial"/>
            </a:endParaRPr>
          </a:p>
          <a:p>
            <a:pPr marL="0" marR="0" lvl="0" indent="0" algn="l" rtl="0">
              <a:spcBef>
                <a:spcPts val="0"/>
              </a:spcBef>
              <a:spcAft>
                <a:spcPts val="0"/>
              </a:spcAft>
              <a:buNone/>
            </a:pPr>
            <a:r>
              <a:rPr lang="el-GR" sz="3600" b="1" dirty="0">
                <a:solidFill>
                  <a:srgbClr val="053249"/>
                </a:solidFill>
                <a:latin typeface="Arial"/>
                <a:ea typeface="Arial"/>
                <a:cs typeface="Arial"/>
                <a:sym typeface="Arial"/>
              </a:rPr>
              <a:t>Μάθημα</a:t>
            </a:r>
            <a:r>
              <a:rPr lang="en-GB" sz="3600" b="1" dirty="0">
                <a:solidFill>
                  <a:srgbClr val="053249"/>
                </a:solidFill>
                <a:latin typeface="Arial"/>
                <a:ea typeface="Arial"/>
                <a:cs typeface="Arial"/>
                <a:sym typeface="Arial"/>
              </a:rPr>
              <a:t> 1: Συνεργατικός σχεδιασμός μαθήματος σε μια ανεστραμμένη τάξη</a:t>
            </a:r>
            <a:endParaRPr sz="3600" b="1"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None/>
            </a:pPr>
            <a:r>
              <a:rPr lang="en-GB" sz="3499">
                <a:solidFill>
                  <a:srgbClr val="053249"/>
                </a:solidFill>
                <a:latin typeface="Arial"/>
                <a:ea typeface="Arial"/>
                <a:cs typeface="Arial"/>
                <a:sym typeface="Arial"/>
              </a:rPr>
              <a:t>CollaboratiVET Πρόγραμμα σπουδών για καθηγητές/εκπαιδευτές/εκπαιδευτικούς ΕΕΚ </a:t>
            </a:r>
            <a:endParaRPr/>
          </a:p>
        </p:txBody>
      </p:sp>
      <p:sp>
        <p:nvSpPr>
          <p:cNvPr id="91" name="Google Shape;91;p1"/>
          <p:cNvSpPr txBox="1"/>
          <p:nvPr/>
        </p:nvSpPr>
        <p:spPr>
          <a:xfrm>
            <a:off x="4337266" y="8741199"/>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050" b="0" i="0" u="none" strike="noStrike" cap="none" dirty="0">
              <a:solidFill>
                <a:srgbClr val="121212"/>
              </a:solidFill>
              <a:latin typeface="Arial"/>
              <a:ea typeface="Arial"/>
              <a:cs typeface="Arial"/>
              <a:sym typeface="Arial"/>
            </a:endParaRPr>
          </a:p>
        </p:txBody>
      </p:sp>
      <p:pic>
        <p:nvPicPr>
          <p:cNvPr id="2" name="Picture 1">
            <a:extLst>
              <a:ext uri="{FF2B5EF4-FFF2-40B4-BE49-F238E27FC236}">
                <a16:creationId xmlns:a16="http://schemas.microsoft.com/office/drawing/2014/main" id="{ADE9694B-D4D2-9934-0E7C-D064F02668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9836" y="9726650"/>
            <a:ext cx="938164" cy="341150"/>
          </a:xfrm>
          <a:prstGeom prst="rect">
            <a:avLst/>
          </a:prstGeom>
        </p:spPr>
      </p:pic>
      <p:pic>
        <p:nvPicPr>
          <p:cNvPr id="3" name="Picture 2" descr="A group of people sitting at a table&#10;&#10;Description automatically generated">
            <a:extLst>
              <a:ext uri="{FF2B5EF4-FFF2-40B4-BE49-F238E27FC236}">
                <a16:creationId xmlns:a16="http://schemas.microsoft.com/office/drawing/2014/main" id="{7064F84D-28BF-5BAF-B128-5646E7977C9D}"/>
              </a:ext>
            </a:extLst>
          </p:cNvPr>
          <p:cNvPicPr>
            <a:picLocks noChangeAspect="1"/>
          </p:cNvPicPr>
          <p:nvPr/>
        </p:nvPicPr>
        <p:blipFill>
          <a:blip r:embed="rId6"/>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2"/>
        <p:cNvGrpSpPr/>
        <p:nvPr/>
      </p:nvGrpSpPr>
      <p:grpSpPr>
        <a:xfrm>
          <a:off x="0" y="0"/>
          <a:ext cx="0" cy="0"/>
          <a:chOff x="0" y="0"/>
          <a:chExt cx="0" cy="0"/>
        </a:xfrm>
      </p:grpSpPr>
      <p:sp>
        <p:nvSpPr>
          <p:cNvPr id="163" name="Google Shape;163;p6"/>
          <p:cNvSpPr txBox="1"/>
          <p:nvPr/>
        </p:nvSpPr>
        <p:spPr>
          <a:xfrm>
            <a:off x="2956987" y="79991"/>
            <a:ext cx="13265244" cy="1354217"/>
          </a:xfrm>
          <a:prstGeom prst="rect">
            <a:avLst/>
          </a:prstGeom>
          <a:noFill/>
          <a:ln>
            <a:noFill/>
          </a:ln>
        </p:spPr>
        <p:txBody>
          <a:bodyPr spcFirstLastPara="1" wrap="square" lIns="0" tIns="0" rIns="0" bIns="0" anchor="t" anchorCtr="0">
            <a:spAutoFit/>
          </a:bodyPr>
          <a:lstStyle/>
          <a:p>
            <a:pPr marL="0" marR="0" lvl="0" indent="0" algn="l" rtl="0">
              <a:lnSpc>
                <a:spcPct val="274964"/>
              </a:lnSpc>
              <a:spcBef>
                <a:spcPts val="0"/>
              </a:spcBef>
              <a:spcAft>
                <a:spcPts val="0"/>
              </a:spcAft>
              <a:buNone/>
            </a:pPr>
            <a:r>
              <a:rPr lang="en-GB" sz="3200" b="1" dirty="0">
                <a:solidFill>
                  <a:srgbClr val="033C5B"/>
                </a:solidFill>
                <a:latin typeface="Arial"/>
                <a:ea typeface="Arial"/>
                <a:cs typeface="Arial"/>
                <a:sym typeface="Arial"/>
              </a:rPr>
              <a:t>Εφαρμογή του περιεχομένου της προ-τάξης στην ΕΕΚ</a:t>
            </a:r>
            <a:endParaRPr sz="3200" b="1" dirty="0">
              <a:solidFill>
                <a:srgbClr val="033C5B"/>
              </a:solidFill>
              <a:latin typeface="Arial"/>
              <a:ea typeface="Arial"/>
              <a:cs typeface="Arial"/>
              <a:sym typeface="Arial"/>
            </a:endParaRPr>
          </a:p>
        </p:txBody>
      </p:sp>
      <p:sp>
        <p:nvSpPr>
          <p:cNvPr id="164" name="Google Shape;164;p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88FECEB8-3905-6EDA-B490-A9D4E8CB22C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94C5BC76-D521-0E10-65AE-2E4980DCC1C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6FDFF930-A5FA-193E-F50E-858CE474CF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68;p6">
            <a:extLst>
              <a:ext uri="{FF2B5EF4-FFF2-40B4-BE49-F238E27FC236}">
                <a16:creationId xmlns:a16="http://schemas.microsoft.com/office/drawing/2014/main" id="{05521393-A7DB-63B9-959B-A53049768144}"/>
              </a:ext>
            </a:extLst>
          </p:cNvPr>
          <p:cNvSpPr txBox="1"/>
          <p:nvPr/>
        </p:nvSpPr>
        <p:spPr>
          <a:xfrm>
            <a:off x="2956987" y="1326056"/>
            <a:ext cx="15089898" cy="1846659"/>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121212"/>
              </a:buClr>
              <a:buSzPts val="1800"/>
            </a:pPr>
            <a:r>
              <a:rPr lang="en-GB" sz="2400" b="1" dirty="0">
                <a:solidFill>
                  <a:srgbClr val="121212"/>
                </a:solidFill>
                <a:latin typeface="Arial"/>
                <a:ea typeface="Arial"/>
                <a:cs typeface="Arial"/>
                <a:sym typeface="Arial"/>
              </a:rPr>
              <a:t>Διαφορετικές στρατηγικές μπορούν να διασφαλίσουν ότι οι μαθητές έρχονται προετοιμασμένοι, μεγιστοποιώντας το χρόνο πρακτικής εξάσκησης και επιτρέποντας στο μάθημα να επικεντρωθεί στην εφαρμογή δεξιοτήτων και τη συνεργασία.</a:t>
            </a:r>
          </a:p>
          <a:p>
            <a:pPr marR="0" lvl="0" algn="l" rtl="0">
              <a:spcBef>
                <a:spcPts val="0"/>
              </a:spcBef>
              <a:spcAft>
                <a:spcPts val="0"/>
              </a:spcAft>
              <a:buClr>
                <a:srgbClr val="121212"/>
              </a:buClr>
              <a:buSzPts val="1800"/>
            </a:pPr>
            <a:endParaRPr lang="en-GB" sz="2400" b="1" dirty="0">
              <a:solidFill>
                <a:srgbClr val="121212"/>
              </a:solidFill>
            </a:endParaRPr>
          </a:p>
          <a:p>
            <a:pPr marR="0" lvl="0" algn="l" rtl="0">
              <a:spcBef>
                <a:spcPts val="0"/>
              </a:spcBef>
              <a:spcAft>
                <a:spcPts val="0"/>
              </a:spcAft>
              <a:buClr>
                <a:srgbClr val="121212"/>
              </a:buClr>
              <a:buSzPts val="1800"/>
            </a:pPr>
            <a:r>
              <a:rPr lang="en-GB" sz="2400" b="1" dirty="0">
                <a:solidFill>
                  <a:srgbClr val="121212"/>
                </a:solidFill>
                <a:latin typeface="Arial"/>
                <a:ea typeface="Arial"/>
                <a:cs typeface="Arial"/>
                <a:sym typeface="Arial"/>
              </a:rPr>
              <a:t>Για παράδειγμα:</a:t>
            </a:r>
          </a:p>
          <a:p>
            <a:pPr marR="0" lvl="0" algn="l" rtl="0">
              <a:spcBef>
                <a:spcPts val="0"/>
              </a:spcBef>
              <a:spcAft>
                <a:spcPts val="0"/>
              </a:spcAft>
              <a:buClr>
                <a:srgbClr val="121212"/>
              </a:buClr>
              <a:buSzPts val="1800"/>
            </a:pPr>
            <a:endParaRPr sz="2400" dirty="0">
              <a:solidFill>
                <a:srgbClr val="121212"/>
              </a:solidFill>
              <a:latin typeface="Arial"/>
              <a:ea typeface="Arial"/>
              <a:cs typeface="Arial"/>
              <a:sym typeface="Arial"/>
            </a:endParaRPr>
          </a:p>
        </p:txBody>
      </p:sp>
      <p:graphicFrame>
        <p:nvGraphicFramePr>
          <p:cNvPr id="174" name="Google Shape;168;p6">
            <a:extLst>
              <a:ext uri="{FF2B5EF4-FFF2-40B4-BE49-F238E27FC236}">
                <a16:creationId xmlns:a16="http://schemas.microsoft.com/office/drawing/2014/main" id="{758AF12B-7B98-76B5-A565-064A2453E62A}"/>
              </a:ext>
            </a:extLst>
          </p:cNvPr>
          <p:cNvGraphicFramePr/>
          <p:nvPr>
            <p:extLst>
              <p:ext uri="{D42A27DB-BD31-4B8C-83A1-F6EECF244321}">
                <p14:modId xmlns:p14="http://schemas.microsoft.com/office/powerpoint/2010/main" val="2052618272"/>
              </p:ext>
            </p:extLst>
          </p:nvPr>
        </p:nvGraphicFramePr>
        <p:xfrm>
          <a:off x="2956987" y="3143060"/>
          <a:ext cx="15089898" cy="4626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Google Shape;128;p3">
            <a:extLst>
              <a:ext uri="{FF2B5EF4-FFF2-40B4-BE49-F238E27FC236}">
                <a16:creationId xmlns:a16="http://schemas.microsoft.com/office/drawing/2014/main" id="{800CE3CE-1F1B-256A-2CE9-51A3BD2DC5E8}"/>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2">
          <a:extLst>
            <a:ext uri="{FF2B5EF4-FFF2-40B4-BE49-F238E27FC236}">
              <a16:creationId xmlns:a16="http://schemas.microsoft.com/office/drawing/2014/main" id="{4AF5F0E2-50BD-DFC5-BAEE-7F82150678CB}"/>
            </a:ext>
          </a:extLst>
        </p:cNvPr>
        <p:cNvGrpSpPr/>
        <p:nvPr/>
      </p:nvGrpSpPr>
      <p:grpSpPr>
        <a:xfrm>
          <a:off x="0" y="0"/>
          <a:ext cx="0" cy="0"/>
          <a:chOff x="0" y="0"/>
          <a:chExt cx="0" cy="0"/>
        </a:xfrm>
      </p:grpSpPr>
      <p:sp>
        <p:nvSpPr>
          <p:cNvPr id="163" name="Google Shape;163;p6">
            <a:extLst>
              <a:ext uri="{FF2B5EF4-FFF2-40B4-BE49-F238E27FC236}">
                <a16:creationId xmlns:a16="http://schemas.microsoft.com/office/drawing/2014/main" id="{58AA692B-3271-118F-7315-7537A29D04EA}"/>
              </a:ext>
            </a:extLst>
          </p:cNvPr>
          <p:cNvSpPr txBox="1"/>
          <p:nvPr/>
        </p:nvSpPr>
        <p:spPr>
          <a:xfrm>
            <a:off x="2956987" y="79991"/>
            <a:ext cx="13265244" cy="1354217"/>
          </a:xfrm>
          <a:prstGeom prst="rect">
            <a:avLst/>
          </a:prstGeom>
          <a:noFill/>
          <a:ln>
            <a:noFill/>
          </a:ln>
        </p:spPr>
        <p:txBody>
          <a:bodyPr spcFirstLastPara="1" wrap="square" lIns="0" tIns="0" rIns="0" bIns="0" anchor="t" anchorCtr="0">
            <a:spAutoFit/>
          </a:bodyPr>
          <a:lstStyle/>
          <a:p>
            <a:pPr marL="0" marR="0" lvl="0" indent="0" algn="l" rtl="0">
              <a:lnSpc>
                <a:spcPct val="274964"/>
              </a:lnSpc>
              <a:spcBef>
                <a:spcPts val="0"/>
              </a:spcBef>
              <a:spcAft>
                <a:spcPts val="0"/>
              </a:spcAft>
              <a:buNone/>
            </a:pPr>
            <a:r>
              <a:rPr lang="en-GB" sz="3200" b="1" dirty="0">
                <a:solidFill>
                  <a:srgbClr val="033C5B"/>
                </a:solidFill>
                <a:latin typeface="Arial"/>
                <a:ea typeface="Arial"/>
                <a:cs typeface="Arial"/>
                <a:sym typeface="Arial"/>
              </a:rPr>
              <a:t>Σχεδιασμός δραστηριοτήτων μέσα στην τάξη για συνεργασία</a:t>
            </a:r>
            <a:endParaRPr sz="3200" b="1" dirty="0">
              <a:solidFill>
                <a:srgbClr val="033C5B"/>
              </a:solidFill>
              <a:latin typeface="Arial"/>
              <a:ea typeface="Arial"/>
              <a:cs typeface="Arial"/>
              <a:sym typeface="Arial"/>
            </a:endParaRPr>
          </a:p>
        </p:txBody>
      </p:sp>
      <p:sp>
        <p:nvSpPr>
          <p:cNvPr id="164" name="Google Shape;164;p6">
            <a:extLst>
              <a:ext uri="{FF2B5EF4-FFF2-40B4-BE49-F238E27FC236}">
                <a16:creationId xmlns:a16="http://schemas.microsoft.com/office/drawing/2014/main" id="{3DCFBFB1-FA0C-BE5C-F951-4A97917B60AA}"/>
              </a:ext>
            </a:extLst>
          </p:cNvPr>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a:extLst>
              <a:ext uri="{FF2B5EF4-FFF2-40B4-BE49-F238E27FC236}">
                <a16:creationId xmlns:a16="http://schemas.microsoft.com/office/drawing/2014/main" id="{D2DA3A73-775A-AC1A-3396-D0B88E3A123F}"/>
              </a:ext>
            </a:extLst>
          </p:cNvPr>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a:extLst>
              <a:ext uri="{FF2B5EF4-FFF2-40B4-BE49-F238E27FC236}">
                <a16:creationId xmlns:a16="http://schemas.microsoft.com/office/drawing/2014/main" id="{672B0F7C-26C1-0938-3EEA-8617611F51FF}"/>
              </a:ext>
            </a:extLst>
          </p:cNvPr>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a:extLst>
              <a:ext uri="{FF2B5EF4-FFF2-40B4-BE49-F238E27FC236}">
                <a16:creationId xmlns:a16="http://schemas.microsoft.com/office/drawing/2014/main" id="{8A9A374F-FA33-5EFD-19F4-C0E3447F8353}"/>
              </a:ext>
            </a:extLst>
          </p:cNvPr>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a:extLst>
              <a:ext uri="{FF2B5EF4-FFF2-40B4-BE49-F238E27FC236}">
                <a16:creationId xmlns:a16="http://schemas.microsoft.com/office/drawing/2014/main" id="{8AA7C32A-1930-E200-A784-05252A76305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A6469FB5-D26D-89D8-004D-3A1653F58ED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28DC5478-F221-0B46-0583-A18728D0109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F5AFBC33-96B0-C66F-EFB4-ADD98A14D0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68;p6">
            <a:extLst>
              <a:ext uri="{FF2B5EF4-FFF2-40B4-BE49-F238E27FC236}">
                <a16:creationId xmlns:a16="http://schemas.microsoft.com/office/drawing/2014/main" id="{2D19AC7E-0089-E3DC-EE8F-82B8078E5E03}"/>
              </a:ext>
            </a:extLst>
          </p:cNvPr>
          <p:cNvSpPr txBox="1"/>
          <p:nvPr/>
        </p:nvSpPr>
        <p:spPr>
          <a:xfrm>
            <a:off x="2956987" y="1326056"/>
            <a:ext cx="15089898" cy="369332"/>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121212"/>
              </a:buClr>
              <a:buSzPts val="1800"/>
            </a:pPr>
            <a:r>
              <a:rPr lang="en-GB" sz="2400" b="1" dirty="0">
                <a:solidFill>
                  <a:srgbClr val="121212"/>
                </a:solidFill>
                <a:latin typeface="Arial"/>
                <a:ea typeface="Arial"/>
                <a:cs typeface="Arial"/>
                <a:sym typeface="Arial"/>
              </a:rPr>
              <a:t>ΠΩΣ;</a:t>
            </a:r>
            <a:endParaRPr sz="2400" dirty="0">
              <a:solidFill>
                <a:srgbClr val="121212"/>
              </a:solidFill>
              <a:latin typeface="Arial"/>
              <a:ea typeface="Arial"/>
              <a:cs typeface="Arial"/>
              <a:sym typeface="Arial"/>
            </a:endParaRPr>
          </a:p>
        </p:txBody>
      </p:sp>
      <p:graphicFrame>
        <p:nvGraphicFramePr>
          <p:cNvPr id="8" name="Diagram 7">
            <a:extLst>
              <a:ext uri="{FF2B5EF4-FFF2-40B4-BE49-F238E27FC236}">
                <a16:creationId xmlns:a16="http://schemas.microsoft.com/office/drawing/2014/main" id="{A8CBF91D-B097-759B-B2F1-86DB80BFD667}"/>
              </a:ext>
            </a:extLst>
          </p:cNvPr>
          <p:cNvGraphicFramePr/>
          <p:nvPr>
            <p:extLst>
              <p:ext uri="{D42A27DB-BD31-4B8C-83A1-F6EECF244321}">
                <p14:modId xmlns:p14="http://schemas.microsoft.com/office/powerpoint/2010/main" val="1090522171"/>
              </p:ext>
            </p:extLst>
          </p:nvPr>
        </p:nvGraphicFramePr>
        <p:xfrm>
          <a:off x="2956987" y="1326056"/>
          <a:ext cx="15089898" cy="61997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Google Shape;128;p3">
            <a:extLst>
              <a:ext uri="{FF2B5EF4-FFF2-40B4-BE49-F238E27FC236}">
                <a16:creationId xmlns:a16="http://schemas.microsoft.com/office/drawing/2014/main" id="{585AB2B0-702E-2ABC-07C9-5FAB74CD1FA8}"/>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74135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p:cNvGrpSpPr/>
        <p:nvPr/>
      </p:nvGrpSpPr>
      <p:grpSpPr>
        <a:xfrm>
          <a:off x="0" y="0"/>
          <a:ext cx="0" cy="0"/>
          <a:chOff x="0" y="0"/>
          <a:chExt cx="0" cy="0"/>
        </a:xfrm>
      </p:grpSpPr>
      <p:sp>
        <p:nvSpPr>
          <p:cNvPr id="177" name="Google Shape;177;p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Στρατηγικές για αποτελεσματική συνεργασία</a:t>
            </a:r>
            <a:endParaRPr sz="5400" b="1" dirty="0">
              <a:solidFill>
                <a:srgbClr val="033C5B"/>
              </a:solidFill>
              <a:latin typeface="Arial"/>
              <a:ea typeface="Arial"/>
              <a:cs typeface="Arial"/>
              <a:sym typeface="Arial"/>
            </a:endParaRPr>
          </a:p>
        </p:txBody>
      </p:sp>
      <p:sp>
        <p:nvSpPr>
          <p:cNvPr id="188" name="Google Shape;188;p7"/>
          <p:cNvSpPr txBox="1"/>
          <p:nvPr/>
        </p:nvSpPr>
        <p:spPr>
          <a:xfrm>
            <a:off x="785433" y="2526824"/>
            <a:ext cx="6655891"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3200" b="1" dirty="0">
                <a:solidFill>
                  <a:srgbClr val="121212"/>
                </a:solidFill>
                <a:latin typeface="Arial"/>
                <a:ea typeface="Arial"/>
                <a:cs typeface="Arial"/>
                <a:sym typeface="Arial"/>
              </a:rPr>
              <a:t>Η αποτελεσματική συνεργασία σε ένα περιβάλλον ανεστραμμένης τάξης είναι απαραίτητη για τη μεγιστοποίηση των μαθησιακών αποτελεσμάτων. Εδώ θα παρουσιάσουμε μια ποικιλία εργαλείων και τεχνικών που έχουν σχεδιαστεί για την ενίσχυση της συνεργασίας μεταξύ των μαθητών και μεταξύ μαθητών και εκπαιδευτικών.</a:t>
            </a:r>
            <a:endParaRPr sz="1800" dirty="0"/>
          </a:p>
        </p:txBody>
      </p:sp>
      <p:sp>
        <p:nvSpPr>
          <p:cNvPr id="2" name="Google Shape;117;p3">
            <a:extLst>
              <a:ext uri="{FF2B5EF4-FFF2-40B4-BE49-F238E27FC236}">
                <a16:creationId xmlns:a16="http://schemas.microsoft.com/office/drawing/2014/main" id="{0F3F5DCE-955B-B0E8-CA09-3DE5F34DC7F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020F39C3-43A2-66EB-F08A-55DA8050DDE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36E8C67-27E6-D0C7-A0B8-38E3A42BE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7" name="Picture 6" descr="A diagram of a classroom learning cycle&#10;&#10;Description automatically generated">
            <a:extLst>
              <a:ext uri="{FF2B5EF4-FFF2-40B4-BE49-F238E27FC236}">
                <a16:creationId xmlns:a16="http://schemas.microsoft.com/office/drawing/2014/main" id="{0200DF8D-8C57-3B62-2A6B-BBC6440CFAD8}"/>
              </a:ext>
            </a:extLst>
          </p:cNvPr>
          <p:cNvPicPr>
            <a:picLocks noChangeAspect="1"/>
          </p:cNvPicPr>
          <p:nvPr/>
        </p:nvPicPr>
        <p:blipFill>
          <a:blip r:embed="rId6"/>
          <a:stretch>
            <a:fillRect/>
          </a:stretch>
        </p:blipFill>
        <p:spPr>
          <a:xfrm>
            <a:off x="8765628" y="880564"/>
            <a:ext cx="7502360" cy="730229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0332B46-3050-721C-A138-B60D3D203C92}"/>
              </a:ext>
            </a:extLst>
          </p:cNvPr>
          <p:cNvSpPr txBox="1"/>
          <p:nvPr/>
        </p:nvSpPr>
        <p:spPr>
          <a:xfrm>
            <a:off x="9177534" y="8239516"/>
            <a:ext cx="7090454" cy="523220"/>
          </a:xfrm>
          <a:prstGeom prst="rect">
            <a:avLst/>
          </a:prstGeom>
          <a:noFill/>
        </p:spPr>
        <p:txBody>
          <a:bodyPr wrap="square">
            <a:spAutoFit/>
          </a:bodyPr>
          <a:lstStyle/>
          <a:p>
            <a:r>
              <a:rPr lang="en-GB" dirty="0"/>
              <a:t>Πηγή: </a:t>
            </a:r>
            <a:r>
              <a:rPr lang="en-BE" dirty="0">
                <a:hlinkClick r:id="rId7"/>
              </a:rPr>
              <a:t>https:</a:t>
            </a:r>
            <a:r>
              <a:rPr lang="en-GB" dirty="0"/>
              <a:t>//blog.acer.com/en/discussion/801/how-to-develop-and-manage-a-successful-flipped-classroom-model </a:t>
            </a:r>
            <a:endParaRPr lang="en-BE" dirty="0"/>
          </a:p>
        </p:txBody>
      </p:sp>
      <p:sp>
        <p:nvSpPr>
          <p:cNvPr id="6" name="Google Shape;128;p3">
            <a:extLst>
              <a:ext uri="{FF2B5EF4-FFF2-40B4-BE49-F238E27FC236}">
                <a16:creationId xmlns:a16="http://schemas.microsoft.com/office/drawing/2014/main" id="{0CDA842D-49C8-679D-CEE0-3ABA4862E10D}"/>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151E7660-B417-DB04-EAA6-6B1A5BE10225}"/>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2DC5B825-E984-74FF-74CE-B4FE5B805EB2}"/>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F597D2D6-C05F-3C0B-8736-4AE44FEF8EEA}"/>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E185A5E2-8CBE-FC9F-5C97-A827740F76A2}"/>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E648CAE4-9757-6E4E-4FD1-F7E4D9852A13}"/>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a:extLst>
              <a:ext uri="{FF2B5EF4-FFF2-40B4-BE49-F238E27FC236}">
                <a16:creationId xmlns:a16="http://schemas.microsoft.com/office/drawing/2014/main" id="{2EBD8CAC-A4B1-615B-5E1F-997C44426587}"/>
              </a:ext>
            </a:extLst>
          </p:cNvPr>
          <p:cNvSpPr txBox="1"/>
          <p:nvPr/>
        </p:nvSpPr>
        <p:spPr>
          <a:xfrm>
            <a:off x="508525" y="405269"/>
            <a:ext cx="133950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Αξιολόγηση των συνεργατικών μαθησιακών αποτελεσμάτων στην ΕΕΚ</a:t>
            </a:r>
            <a:endParaRPr sz="5400" b="1" dirty="0">
              <a:solidFill>
                <a:srgbClr val="033C5B"/>
              </a:solidFill>
              <a:latin typeface="Arial"/>
              <a:ea typeface="Arial"/>
              <a:cs typeface="Arial"/>
              <a:sym typeface="Arial"/>
            </a:endParaRPr>
          </a:p>
        </p:txBody>
      </p:sp>
      <p:sp>
        <p:nvSpPr>
          <p:cNvPr id="2" name="Google Shape;117;p3">
            <a:extLst>
              <a:ext uri="{FF2B5EF4-FFF2-40B4-BE49-F238E27FC236}">
                <a16:creationId xmlns:a16="http://schemas.microsoft.com/office/drawing/2014/main" id="{CE78AF83-A774-BA2E-4B09-7CC541958D1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3A983E85-5253-F83F-2DE9-6A8996D76D5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9D775F14-A1CD-BE43-DDAF-E2898E089D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0" name="Google Shape;188;p7">
            <a:extLst>
              <a:ext uri="{FF2B5EF4-FFF2-40B4-BE49-F238E27FC236}">
                <a16:creationId xmlns:a16="http://schemas.microsoft.com/office/drawing/2014/main" id="{FA0D88C4-9CF0-AD75-0827-C13F80D71D4D}"/>
              </a:ext>
            </a:extLst>
          </p:cNvPr>
          <p:cNvGraphicFramePr/>
          <p:nvPr>
            <p:extLst>
              <p:ext uri="{D42A27DB-BD31-4B8C-83A1-F6EECF244321}">
                <p14:modId xmlns:p14="http://schemas.microsoft.com/office/powerpoint/2010/main" val="4264584210"/>
              </p:ext>
            </p:extLst>
          </p:nvPr>
        </p:nvGraphicFramePr>
        <p:xfrm>
          <a:off x="422030" y="1726546"/>
          <a:ext cx="15998092" cy="729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Google Shape;128;p3">
            <a:extLst>
              <a:ext uri="{FF2B5EF4-FFF2-40B4-BE49-F238E27FC236}">
                <a16:creationId xmlns:a16="http://schemas.microsoft.com/office/drawing/2014/main" id="{5A63C419-2534-236F-F734-7E08914FE01D}"/>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6619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EC340B69-9AD5-B629-D8B5-D8B1099A1E74}"/>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AD52FAF0-0731-61DB-731B-C12C1666DBD4}"/>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A4F28DF3-E431-3B66-8FB0-212C3B3EE833}"/>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B04A7CC3-0CD5-930E-69B7-D44410572ABD}"/>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6A89E524-F4A3-2E2B-C24E-BD39A5A887C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4BFD4478-E7DC-2FBA-7C8C-4452AC6CAAD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CDFF383A-CFC1-231E-80CE-9B332A8AF8F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3A4EEB90-AA0B-4289-F2D5-C7F4254DD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85;p7">
            <a:extLst>
              <a:ext uri="{FF2B5EF4-FFF2-40B4-BE49-F238E27FC236}">
                <a16:creationId xmlns:a16="http://schemas.microsoft.com/office/drawing/2014/main" id="{CBED5BF4-DF41-6AB5-DED9-A2132B568457}"/>
              </a:ext>
            </a:extLst>
          </p:cNvPr>
          <p:cNvSpPr txBox="1"/>
          <p:nvPr/>
        </p:nvSpPr>
        <p:spPr>
          <a:xfrm>
            <a:off x="508525" y="405269"/>
            <a:ext cx="11046165"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Στρατηγικές για αποτελεσματική συνεργασία</a:t>
            </a:r>
            <a:endParaRPr sz="5400" b="1" dirty="0">
              <a:solidFill>
                <a:srgbClr val="033C5B"/>
              </a:solidFill>
              <a:latin typeface="Arial"/>
              <a:ea typeface="Arial"/>
              <a:cs typeface="Arial"/>
              <a:sym typeface="Arial"/>
            </a:endParaRPr>
          </a:p>
        </p:txBody>
      </p:sp>
      <p:graphicFrame>
        <p:nvGraphicFramePr>
          <p:cNvPr id="189" name="Google Shape;184;p7">
            <a:extLst>
              <a:ext uri="{FF2B5EF4-FFF2-40B4-BE49-F238E27FC236}">
                <a16:creationId xmlns:a16="http://schemas.microsoft.com/office/drawing/2014/main" id="{3F5EC98E-F513-6846-5092-1C5ECABD900B}"/>
              </a:ext>
            </a:extLst>
          </p:cNvPr>
          <p:cNvGraphicFramePr/>
          <p:nvPr>
            <p:extLst>
              <p:ext uri="{D42A27DB-BD31-4B8C-83A1-F6EECF244321}">
                <p14:modId xmlns:p14="http://schemas.microsoft.com/office/powerpoint/2010/main" val="3596685999"/>
              </p:ext>
            </p:extLst>
          </p:nvPr>
        </p:nvGraphicFramePr>
        <p:xfrm>
          <a:off x="797695" y="2552323"/>
          <a:ext cx="14888995" cy="51244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Google Shape;128;p3">
            <a:extLst>
              <a:ext uri="{FF2B5EF4-FFF2-40B4-BE49-F238E27FC236}">
                <a16:creationId xmlns:a16="http://schemas.microsoft.com/office/drawing/2014/main" id="{D67B4350-5AEC-CAB8-438A-550A640E84D7}"/>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19971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BD7C4FD8-4D91-F322-10D4-8C9B84F3CB98}"/>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31910963-D4A4-B838-E8E8-806FD5895DA1}"/>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B644FBB7-7EF5-4177-E4B0-02C0B7934DD6}"/>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18401715-A568-B700-2CDA-A198D75E12DC}"/>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8C0729F1-CE20-AD1A-49CA-662DBFFFC8E5}"/>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5B8E40AD-9141-45AC-075A-09E51FD2915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2C84E0C2-6C9D-6153-8C8F-6E30A17F6DF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65EF58FE-41AF-EEF7-BF2A-EBD27D1493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85;p7">
            <a:extLst>
              <a:ext uri="{FF2B5EF4-FFF2-40B4-BE49-F238E27FC236}">
                <a16:creationId xmlns:a16="http://schemas.microsoft.com/office/drawing/2014/main" id="{DF64DA85-AEF8-1482-3266-33C562AB188D}"/>
              </a:ext>
            </a:extLst>
          </p:cNvPr>
          <p:cNvSpPr txBox="1"/>
          <p:nvPr/>
        </p:nvSpPr>
        <p:spPr>
          <a:xfrm>
            <a:off x="508525" y="405269"/>
            <a:ext cx="11143147"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Στρατηγικές για αποτελεσματική συνεργασία</a:t>
            </a:r>
            <a:endParaRPr sz="5400" b="1" dirty="0">
              <a:solidFill>
                <a:srgbClr val="033C5B"/>
              </a:solidFill>
              <a:latin typeface="Arial"/>
              <a:ea typeface="Arial"/>
              <a:cs typeface="Arial"/>
              <a:sym typeface="Arial"/>
            </a:endParaRPr>
          </a:p>
        </p:txBody>
      </p:sp>
      <p:graphicFrame>
        <p:nvGraphicFramePr>
          <p:cNvPr id="188" name="Google Shape;186;p7">
            <a:extLst>
              <a:ext uri="{FF2B5EF4-FFF2-40B4-BE49-F238E27FC236}">
                <a16:creationId xmlns:a16="http://schemas.microsoft.com/office/drawing/2014/main" id="{68B63588-5278-3974-5574-78FBF860B761}"/>
              </a:ext>
            </a:extLst>
          </p:cNvPr>
          <p:cNvGraphicFramePr/>
          <p:nvPr>
            <p:extLst>
              <p:ext uri="{D42A27DB-BD31-4B8C-83A1-F6EECF244321}">
                <p14:modId xmlns:p14="http://schemas.microsoft.com/office/powerpoint/2010/main" val="2861970899"/>
              </p:ext>
            </p:extLst>
          </p:nvPr>
        </p:nvGraphicFramePr>
        <p:xfrm>
          <a:off x="1070706" y="2302404"/>
          <a:ext cx="14679045" cy="6085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Google Shape;128;p3">
            <a:extLst>
              <a:ext uri="{FF2B5EF4-FFF2-40B4-BE49-F238E27FC236}">
                <a16:creationId xmlns:a16="http://schemas.microsoft.com/office/drawing/2014/main" id="{6C2A3E11-4056-559C-8B61-CF8B03919731}"/>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65230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FF0F6046-0639-671A-3D42-3FCBA6CDE005}"/>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95D8AD6C-2DE5-9EE5-4CF4-64DD29648491}"/>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502FD29C-BDDF-A696-0D4A-D3B39F037EEE}"/>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9D49B3DC-4C03-914A-3505-B9029B275A89}"/>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DBD4B9A8-DE8F-5615-FE9E-EDD3DE70D8BF}"/>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9A2BE471-48DB-78D1-36E8-6FC97B1BC21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40538DEF-CB33-2196-B973-F25D2562891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A807C11A-7C16-F49B-73C0-C8CD1AFE61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85;p7">
            <a:extLst>
              <a:ext uri="{FF2B5EF4-FFF2-40B4-BE49-F238E27FC236}">
                <a16:creationId xmlns:a16="http://schemas.microsoft.com/office/drawing/2014/main" id="{D078D60D-6522-1EC4-BDA9-D4AFBDBBA3C8}"/>
              </a:ext>
            </a:extLst>
          </p:cNvPr>
          <p:cNvSpPr txBox="1"/>
          <p:nvPr/>
        </p:nvSpPr>
        <p:spPr>
          <a:xfrm>
            <a:off x="508526" y="405269"/>
            <a:ext cx="11434092"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Στρατηγικές για αποτελεσματική συνεργασία</a:t>
            </a:r>
            <a:endParaRPr sz="5400" b="1" dirty="0">
              <a:solidFill>
                <a:srgbClr val="033C5B"/>
              </a:solidFill>
              <a:latin typeface="Arial"/>
              <a:ea typeface="Arial"/>
              <a:cs typeface="Arial"/>
              <a:sym typeface="Arial"/>
            </a:endParaRPr>
          </a:p>
        </p:txBody>
      </p:sp>
      <p:graphicFrame>
        <p:nvGraphicFramePr>
          <p:cNvPr id="189" name="Google Shape;187;p7">
            <a:extLst>
              <a:ext uri="{FF2B5EF4-FFF2-40B4-BE49-F238E27FC236}">
                <a16:creationId xmlns:a16="http://schemas.microsoft.com/office/drawing/2014/main" id="{FBFFF23F-81AA-E998-DAF9-E1472878D976}"/>
              </a:ext>
            </a:extLst>
          </p:cNvPr>
          <p:cNvGraphicFramePr/>
          <p:nvPr>
            <p:extLst>
              <p:ext uri="{D42A27DB-BD31-4B8C-83A1-F6EECF244321}">
                <p14:modId xmlns:p14="http://schemas.microsoft.com/office/powerpoint/2010/main" val="1335709128"/>
              </p:ext>
            </p:extLst>
          </p:nvPr>
        </p:nvGraphicFramePr>
        <p:xfrm>
          <a:off x="1415499" y="2582284"/>
          <a:ext cx="14144932" cy="55181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Google Shape;128;p3">
            <a:extLst>
              <a:ext uri="{FF2B5EF4-FFF2-40B4-BE49-F238E27FC236}">
                <a16:creationId xmlns:a16="http://schemas.microsoft.com/office/drawing/2014/main" id="{4A2479CF-35D4-0DA7-77E6-FE9BF3689642}"/>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95453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B1121B67-2CCD-5212-1048-FA48D08EC55A}"/>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FEF0606B-2BBF-BFED-030E-B813312B171B}"/>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A2B0A2F8-02F9-6576-28F3-926129D95D10}"/>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ECEE17EF-A87C-A285-1F8C-0C41580D3253}"/>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062593A2-439B-E77C-1DAC-EDCCF46B012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5BF30BC8-EFDD-FAEB-69E2-AD2285D8D2F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a:extLst>
              <a:ext uri="{FF2B5EF4-FFF2-40B4-BE49-F238E27FC236}">
                <a16:creationId xmlns:a16="http://schemas.microsoft.com/office/drawing/2014/main" id="{C122A26B-A565-37B9-9809-9ECE4B7B7A3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5853FAAC-00E7-1754-35A7-006A5BC0C601}"/>
              </a:ext>
            </a:extLst>
          </p:cNvPr>
          <p:cNvSpPr txBox="1"/>
          <p:nvPr/>
        </p:nvSpPr>
        <p:spPr>
          <a:xfrm>
            <a:off x="450218" y="614847"/>
            <a:ext cx="142114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Βήμα προς βήμα οδηγός για το σχεδιασμό συνεργατικών μαθημάτων με ανατροπή: </a:t>
            </a:r>
            <a:endParaRPr sz="5400" b="1" dirty="0">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2B7FE739-9456-0A1E-E07B-BD5B2006E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4" name="Diagram 3">
            <a:extLst>
              <a:ext uri="{FF2B5EF4-FFF2-40B4-BE49-F238E27FC236}">
                <a16:creationId xmlns:a16="http://schemas.microsoft.com/office/drawing/2014/main" id="{897D5ED2-6194-9782-F0F2-6F6BD91CF0C1}"/>
              </a:ext>
            </a:extLst>
          </p:cNvPr>
          <p:cNvGraphicFramePr/>
          <p:nvPr>
            <p:extLst>
              <p:ext uri="{D42A27DB-BD31-4B8C-83A1-F6EECF244321}">
                <p14:modId xmlns:p14="http://schemas.microsoft.com/office/powerpoint/2010/main" val="644426873"/>
              </p:ext>
            </p:extLst>
          </p:nvPr>
        </p:nvGraphicFramePr>
        <p:xfrm>
          <a:off x="-445656" y="2606150"/>
          <a:ext cx="16998641" cy="5795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Google Shape;128;p3">
            <a:extLst>
              <a:ext uri="{FF2B5EF4-FFF2-40B4-BE49-F238E27FC236}">
                <a16:creationId xmlns:a16="http://schemas.microsoft.com/office/drawing/2014/main" id="{23162B1C-DD93-7012-7F8A-C93E7EFDE9F8}"/>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54404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30155B50-82D8-8D05-0C0E-D1905D116095}"/>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8EA090E4-E51A-840E-FDB3-974D24528253}"/>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217B7074-90F8-B66A-1C92-29D17E6A8544}"/>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BF8A9D68-96AB-4D9C-83BA-E9A3CAB6A1D1}"/>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549B8710-7252-57BF-BC57-D54BD19754A1}"/>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78388C8B-F235-FCA3-0247-56DC159D5D6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a:extLst>
              <a:ext uri="{FF2B5EF4-FFF2-40B4-BE49-F238E27FC236}">
                <a16:creationId xmlns:a16="http://schemas.microsoft.com/office/drawing/2014/main" id="{019CD2E7-DA9A-343B-72B2-ECAA1724D3EA}"/>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9288B65C-6322-05A7-A1D3-65A0B416C2B7}"/>
              </a:ext>
            </a:extLst>
          </p:cNvPr>
          <p:cNvSpPr txBox="1"/>
          <p:nvPr/>
        </p:nvSpPr>
        <p:spPr>
          <a:xfrm>
            <a:off x="450218" y="614847"/>
            <a:ext cx="14928327"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Πώς να δημιουργήσετε το σχέδιο μαθήματός σας;</a:t>
            </a:r>
            <a:endParaRPr sz="5400" b="1" dirty="0">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32E75CF1-10C1-DEF0-9339-07F37E96E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2" name="Rectangle 1">
            <a:extLst>
              <a:ext uri="{FF2B5EF4-FFF2-40B4-BE49-F238E27FC236}">
                <a16:creationId xmlns:a16="http://schemas.microsoft.com/office/drawing/2014/main" id="{E898C8DA-2B70-378C-52B5-6B53C9D66936}"/>
              </a:ext>
            </a:extLst>
          </p:cNvPr>
          <p:cNvSpPr/>
          <p:nvPr/>
        </p:nvSpPr>
        <p:spPr>
          <a:xfrm>
            <a:off x="735417" y="2189690"/>
            <a:ext cx="8363166" cy="5367476"/>
          </a:xfrm>
          <a:prstGeom prst="rect">
            <a:avLst/>
          </a:prstGeom>
        </p:spPr>
        <p:txBody>
          <a:bodyPr/>
          <a:lstStyle/>
          <a:p>
            <a:pPr marL="342900" lvl="0" indent="-342900">
              <a:buFont typeface="Wingdings" panose="05000000000000000000" pitchFamily="2" charset="2"/>
              <a:buChar char="ü"/>
            </a:pPr>
            <a:r>
              <a:rPr lang="en-GB" sz="2000" b="1" i="0" dirty="0"/>
              <a:t>Δώστε λεπτομέρειες για το μάθημα</a:t>
            </a:r>
            <a:r>
              <a:rPr lang="en-GB" sz="2000" b="0" i="0" dirty="0"/>
              <a:t>: Ξεκινήστε εισάγοντας τον τίτλο του μαθήματος, το μάθημα, το όνομα του εκπαιδευτή και την ημερομηνία του μαθήματος.</a:t>
            </a:r>
          </a:p>
          <a:p>
            <a:pPr marL="342900" lvl="0" indent="-342900">
              <a:buFont typeface="Wingdings" panose="05000000000000000000" pitchFamily="2" charset="2"/>
              <a:buChar char="ü"/>
            </a:pPr>
            <a:r>
              <a:rPr lang="en-GB" sz="2000" b="1" i="0" dirty="0"/>
              <a:t>Ορισμός μαθησιακών στόχων</a:t>
            </a:r>
            <a:r>
              <a:rPr lang="en-GB" sz="2000" b="0" i="0" dirty="0"/>
              <a:t>: Καθορίστε με σαφήνεια τις δεξιότητες ή τις γνώσεις που πρέπει να αποκτήσουν οι μαθητές στο τέλος του μαθήματος.</a:t>
            </a:r>
          </a:p>
          <a:p>
            <a:pPr marL="342900" lvl="0" indent="-342900">
              <a:buFont typeface="Wingdings" panose="05000000000000000000" pitchFamily="2" charset="2"/>
              <a:buChar char="ü"/>
            </a:pPr>
            <a:r>
              <a:rPr lang="en-GB" sz="2000" b="1" i="0" dirty="0"/>
              <a:t>Περιγράψτε τις δραστηριότητες πριν από την τάξη και μέσα στην τάξη</a:t>
            </a:r>
            <a:r>
              <a:rPr lang="en-GB" sz="2000" b="0" i="0" dirty="0"/>
              <a:t>: Καταγράψτε τα υλικά και τις οδηγίες πριν από την τάξη και, στη συνέχεια, περιγράψτε τις συνεργατικές και πρακτικές δραστηριότητες για τη μάθηση στην τάξη.</a:t>
            </a:r>
          </a:p>
          <a:p>
            <a:pPr marL="342900" lvl="0" indent="-342900">
              <a:buFont typeface="Wingdings" panose="05000000000000000000" pitchFamily="2" charset="2"/>
              <a:buChar char="ü"/>
            </a:pPr>
            <a:r>
              <a:rPr lang="en-GB" sz="2000" b="1" i="0" dirty="0"/>
              <a:t>Εργαλεία λεπτομέρειας, ασφάλεια και προβληματισμός</a:t>
            </a:r>
            <a:r>
              <a:rPr lang="en-GB" sz="2000" b="0" i="0" dirty="0"/>
              <a:t>: Τεκμηριώστε όλα τα απαιτούμενα εργαλεία, τις διαδικασίες ασφαλείας και τις ερωτήσεις προβληματισμού για να εξασφαλίσετε μια ολοκληρωμένη μαθησιακή εμπειρία.</a:t>
            </a:r>
          </a:p>
          <a:p>
            <a:pPr marL="342900" lvl="0" indent="-342900">
              <a:buFont typeface="Wingdings" panose="05000000000000000000" pitchFamily="2" charset="2"/>
              <a:buChar char="ü"/>
            </a:pPr>
            <a:r>
              <a:rPr lang="en-GB" sz="2000" b="1" i="0" dirty="0"/>
              <a:t>Περιγράψτε την αξιολόγηση και την παρακολούθηση</a:t>
            </a:r>
            <a:r>
              <a:rPr lang="en-GB" sz="2000" b="0" i="0" dirty="0"/>
              <a:t>: Καθορίστε τα κριτήρια αξιολόγησης, συμπεριλαμβανομένης της συμμετοχής και της κατάκτησης δεξιοτήτων, και συμπεριλάβετε εργασίες μετά την τάξη ή πρόσθετους πόρους για τη συνέχιση της μάθησης.</a:t>
            </a:r>
            <a:endParaRPr lang="en-BE" sz="2000" dirty="0"/>
          </a:p>
        </p:txBody>
      </p:sp>
      <p:pic>
        <p:nvPicPr>
          <p:cNvPr id="5" name="Picture 4">
            <a:extLst>
              <a:ext uri="{FF2B5EF4-FFF2-40B4-BE49-F238E27FC236}">
                <a16:creationId xmlns:a16="http://schemas.microsoft.com/office/drawing/2014/main" id="{87856B92-5868-7073-8054-5EAFE379D8C5}"/>
              </a:ext>
            </a:extLst>
          </p:cNvPr>
          <p:cNvPicPr>
            <a:picLocks noChangeAspect="1"/>
          </p:cNvPicPr>
          <p:nvPr/>
        </p:nvPicPr>
        <p:blipFill>
          <a:blip r:embed="rId6"/>
          <a:stretch>
            <a:fillRect/>
          </a:stretch>
        </p:blipFill>
        <p:spPr>
          <a:xfrm>
            <a:off x="9993316" y="1905405"/>
            <a:ext cx="4626990" cy="6598577"/>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7" name="Google Shape;123;p3">
            <a:extLst>
              <a:ext uri="{FF2B5EF4-FFF2-40B4-BE49-F238E27FC236}">
                <a16:creationId xmlns:a16="http://schemas.microsoft.com/office/drawing/2014/main" id="{01109CDA-E3CF-D457-46E3-09895F78715C}"/>
              </a:ext>
            </a:extLst>
          </p:cNvPr>
          <p:cNvSpPr txBox="1"/>
          <p:nvPr/>
        </p:nvSpPr>
        <p:spPr>
          <a:xfrm>
            <a:off x="508526" y="7725345"/>
            <a:ext cx="813285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a:solidFill>
                  <a:srgbClr val="033C5B"/>
                </a:solidFill>
                <a:latin typeface="Arial"/>
                <a:ea typeface="Arial"/>
                <a:cs typeface="Arial"/>
                <a:sym typeface="Arial"/>
              </a:rPr>
              <a:t>Ελέγξτε το πρότυπο </a:t>
            </a:r>
            <a:r>
              <a:rPr lang="en-GB" sz="3600" b="1" dirty="0" err="1">
                <a:solidFill>
                  <a:srgbClr val="033C5B"/>
                </a:solidFill>
                <a:latin typeface="Arial"/>
                <a:ea typeface="Arial"/>
                <a:cs typeface="Arial"/>
                <a:sym typeface="Arial"/>
              </a:rPr>
              <a:t>CollaboratiVET</a:t>
            </a:r>
            <a:endParaRPr sz="3600" b="1" dirty="0">
              <a:solidFill>
                <a:srgbClr val="033C5B"/>
              </a:solidFill>
              <a:latin typeface="Arial"/>
              <a:ea typeface="Arial"/>
              <a:cs typeface="Arial"/>
              <a:sym typeface="Arial"/>
            </a:endParaRPr>
          </a:p>
        </p:txBody>
      </p:sp>
      <p:pic>
        <p:nvPicPr>
          <p:cNvPr id="9" name="Graphic 8" descr="Arrow Right with solid fill">
            <a:extLst>
              <a:ext uri="{FF2B5EF4-FFF2-40B4-BE49-F238E27FC236}">
                <a16:creationId xmlns:a16="http://schemas.microsoft.com/office/drawing/2014/main" id="{82E715CB-F0B7-2775-CCF8-28B60D87B0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41383" y="7640922"/>
            <a:ext cx="914400" cy="914400"/>
          </a:xfrm>
          <a:prstGeom prst="rect">
            <a:avLst/>
          </a:prstGeom>
        </p:spPr>
      </p:pic>
      <p:sp>
        <p:nvSpPr>
          <p:cNvPr id="3" name="Google Shape;128;p3">
            <a:extLst>
              <a:ext uri="{FF2B5EF4-FFF2-40B4-BE49-F238E27FC236}">
                <a16:creationId xmlns:a16="http://schemas.microsoft.com/office/drawing/2014/main" id="{A3681E59-E66D-4992-4888-F1D023881A1A}"/>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096767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2"/>
        <p:cNvGrpSpPr/>
        <p:nvPr/>
      </p:nvGrpSpPr>
      <p:grpSpPr>
        <a:xfrm>
          <a:off x="0" y="0"/>
          <a:ext cx="0" cy="0"/>
          <a:chOff x="0" y="0"/>
          <a:chExt cx="0" cy="0"/>
        </a:xfrm>
      </p:grpSpPr>
      <p:sp>
        <p:nvSpPr>
          <p:cNvPr id="193" name="Google Shape;193;p8"/>
          <p:cNvSpPr txBox="1"/>
          <p:nvPr/>
        </p:nvSpPr>
        <p:spPr>
          <a:xfrm>
            <a:off x="2890312" y="294921"/>
            <a:ext cx="15092888" cy="194085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800" dirty="0">
                <a:solidFill>
                  <a:srgbClr val="033C5B"/>
                </a:solidFill>
                <a:latin typeface="Arial"/>
                <a:ea typeface="Arial"/>
                <a:cs typeface="Arial"/>
                <a:sym typeface="Arial"/>
              </a:rPr>
              <a:t>Μελέτη περίπτωσης: </a:t>
            </a:r>
            <a:r>
              <a:rPr lang="en-GB" sz="2800" b="1" dirty="0">
                <a:solidFill>
                  <a:srgbClr val="121212"/>
                </a:solidFill>
                <a:latin typeface="Arial"/>
                <a:ea typeface="Arial"/>
                <a:cs typeface="Arial"/>
                <a:sym typeface="Arial"/>
              </a:rPr>
              <a:t>IT Networking: Εφαρμογή της συνεργατικής μάθησης στη δικτύωση πληροφορικής</a:t>
            </a:r>
            <a:endParaRPr dirty="0"/>
          </a:p>
          <a:p>
            <a:pPr marL="0" marR="0" lvl="0" indent="0" algn="l" rtl="0">
              <a:spcBef>
                <a:spcPts val="1200"/>
              </a:spcBef>
              <a:spcAft>
                <a:spcPts val="0"/>
              </a:spcAft>
              <a:buNone/>
            </a:pPr>
            <a:r>
              <a:rPr lang="en-GB" sz="2800" b="1" i="0" dirty="0">
                <a:solidFill>
                  <a:srgbClr val="0D0D0D"/>
                </a:solidFill>
                <a:latin typeface="Arial"/>
                <a:ea typeface="Arial"/>
                <a:cs typeface="Arial"/>
                <a:sym typeface="Arial"/>
              </a:rPr>
              <a:t>Ενίσχυση των δεξιοτήτων και της δέσμευσης στη δικτύωση πληροφορικής μέσω συνεργατικής μάθησης</a:t>
            </a:r>
            <a:endParaRPr sz="2800" b="1" dirty="0">
              <a:solidFill>
                <a:srgbClr val="121212"/>
              </a:solidFill>
              <a:latin typeface="Arial"/>
              <a:ea typeface="Arial"/>
              <a:cs typeface="Arial"/>
              <a:sym typeface="Arial"/>
            </a:endParaRPr>
          </a:p>
          <a:p>
            <a:pPr marL="0" marR="0" lvl="0" indent="0" algn="l" rtl="0">
              <a:lnSpc>
                <a:spcPct val="274964"/>
              </a:lnSpc>
              <a:spcBef>
                <a:spcPts val="600"/>
              </a:spcBef>
              <a:spcAft>
                <a:spcPts val="0"/>
              </a:spcAft>
              <a:buNone/>
            </a:pPr>
            <a:endParaRPr sz="2800" dirty="0">
              <a:solidFill>
                <a:srgbClr val="033C5B"/>
              </a:solidFill>
              <a:latin typeface="Arial"/>
              <a:ea typeface="Arial"/>
              <a:cs typeface="Arial"/>
              <a:sym typeface="Arial"/>
            </a:endParaRPr>
          </a:p>
        </p:txBody>
      </p:sp>
      <p:sp>
        <p:nvSpPr>
          <p:cNvPr id="194" name="Google Shape;194;p8"/>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8"/>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8"/>
          <p:cNvSpPr txBox="1"/>
          <p:nvPr/>
        </p:nvSpPr>
        <p:spPr>
          <a:xfrm>
            <a:off x="2919897" y="2233037"/>
            <a:ext cx="14630490" cy="6571030"/>
          </a:xfrm>
          <a:prstGeom prst="rect">
            <a:avLst/>
          </a:prstGeom>
          <a:noFill/>
          <a:ln>
            <a:noFill/>
          </a:ln>
        </p:spPr>
        <p:txBody>
          <a:bodyPr spcFirstLastPara="1" wrap="square" lIns="0" tIns="0" rIns="0" bIns="0" anchor="t" anchorCtr="0">
            <a:spAutoFit/>
          </a:bodyPr>
          <a:lstStyle/>
          <a:p>
            <a:pPr marL="342900" marR="0" lvl="0" indent="-342900" algn="l" rtl="0">
              <a:spcBef>
                <a:spcPts val="0"/>
              </a:spcBef>
              <a:spcAft>
                <a:spcPts val="0"/>
              </a:spcAft>
              <a:buClr>
                <a:srgbClr val="121212"/>
              </a:buClr>
              <a:buSzPts val="1400"/>
              <a:buFont typeface="Calibri"/>
              <a:buAutoNum type="alphaUcPeriod"/>
            </a:pPr>
            <a:r>
              <a:rPr lang="en-GB" b="1" dirty="0">
                <a:solidFill>
                  <a:srgbClr val="121212"/>
                </a:solidFill>
                <a:sym typeface="Arial"/>
              </a:rPr>
              <a:t>Ιστορικό</a:t>
            </a:r>
            <a:r>
              <a:rPr lang="en-GB" dirty="0">
                <a:solidFill>
                  <a:srgbClr val="121212"/>
                </a:solidFill>
                <a:sym typeface="Arial"/>
              </a:rPr>
              <a:t>: </a:t>
            </a:r>
            <a:r>
              <a:rPr lang="en-GB" dirty="0" err="1">
                <a:solidFill>
                  <a:srgbClr val="121212"/>
                </a:solidFill>
                <a:sym typeface="Arial"/>
              </a:rPr>
              <a:t>TechVoc </a:t>
            </a:r>
            <a:r>
              <a:rPr lang="en-GB" dirty="0">
                <a:solidFill>
                  <a:srgbClr val="121212"/>
                </a:solidFill>
                <a:sym typeface="Arial"/>
              </a:rPr>
              <a:t>College αντιμετώπιζε προκλήσεις στην εμπλοκή των φοιτητών με πολύπλοκες έννοιες δικτύωσης και πρακτικές εφαρμογές χρησιμοποιώντας παραδοσιακές μεθόδους διάλεξης.</a:t>
            </a:r>
            <a:endParaRPr dirty="0"/>
          </a:p>
          <a:p>
            <a:pPr marL="342900" marR="0" lvl="0" indent="-342900" algn="l" rtl="0">
              <a:spcBef>
                <a:spcPts val="1200"/>
              </a:spcBef>
              <a:spcAft>
                <a:spcPts val="0"/>
              </a:spcAft>
              <a:buClr>
                <a:srgbClr val="121212"/>
              </a:buClr>
              <a:buSzPts val="1400"/>
              <a:buFont typeface="Calibri"/>
              <a:buAutoNum type="alphaUcPeriod"/>
            </a:pPr>
            <a:r>
              <a:rPr lang="en-GB" b="1" dirty="0">
                <a:solidFill>
                  <a:srgbClr val="121212"/>
                </a:solidFill>
                <a:sym typeface="Arial"/>
              </a:rPr>
              <a:t>Πρόκληση</a:t>
            </a:r>
            <a:r>
              <a:rPr lang="en-GB" dirty="0">
                <a:solidFill>
                  <a:srgbClr val="121212"/>
                </a:solidFill>
                <a:sym typeface="Arial"/>
              </a:rPr>
              <a:t>: Προσέλκυση φοιτητών με πολύπλοκες έννοιες δικτύωσης και πρακτικές εφαρμογές με τη χρήση παραδοσιακών μεθόδων διάλεξης.</a:t>
            </a:r>
            <a:endParaRPr dirty="0"/>
          </a:p>
          <a:p>
            <a:pPr marL="342900" marR="0" lvl="0" indent="-342900" algn="l" rtl="0">
              <a:spcBef>
                <a:spcPts val="1200"/>
              </a:spcBef>
              <a:spcAft>
                <a:spcPts val="0"/>
              </a:spcAft>
              <a:buClr>
                <a:srgbClr val="121212"/>
              </a:buClr>
              <a:buSzPts val="1400"/>
              <a:buFont typeface="Calibri"/>
              <a:buAutoNum type="alphaUcPeriod"/>
            </a:pPr>
            <a:r>
              <a:rPr lang="en-GB" b="1" dirty="0">
                <a:solidFill>
                  <a:srgbClr val="121212"/>
                </a:solidFill>
                <a:sym typeface="Arial"/>
              </a:rPr>
              <a:t>Εφαρμογή:</a:t>
            </a:r>
            <a:endParaRPr dirty="0"/>
          </a:p>
          <a:p>
            <a:pPr marL="800100" marR="0" lvl="1" indent="-342900" algn="l" rtl="0">
              <a:spcBef>
                <a:spcPts val="600"/>
              </a:spcBef>
              <a:spcAft>
                <a:spcPts val="0"/>
              </a:spcAft>
              <a:buClr>
                <a:srgbClr val="121212"/>
              </a:buClr>
              <a:buSzPts val="1400"/>
              <a:buFont typeface="Arial"/>
              <a:buChar char="•"/>
            </a:pPr>
            <a:r>
              <a:rPr lang="en-GB" b="1" i="0" u="none" strike="noStrike" cap="none" dirty="0">
                <a:solidFill>
                  <a:srgbClr val="121212"/>
                </a:solidFill>
                <a:sym typeface="Arial"/>
              </a:rPr>
              <a:t>Μοντέλο αναποδογυρισμένης τάξης: </a:t>
            </a:r>
            <a:r>
              <a:rPr lang="en-GB" b="0" i="0" u="none" strike="noStrike" cap="none" dirty="0">
                <a:solidFill>
                  <a:srgbClr val="121212"/>
                </a:solidFill>
                <a:sym typeface="Arial"/>
              </a:rPr>
              <a:t>Οι εκπαιδευτές εισήγαγαν νέες έννοιες δικτύωσης μέσω βίντεο-διαλέξεων και διαδικτυακών αναγνώσεων ως εργασία για το σπίτι, διατηρώντας τον χρόνο της τάξης για πρακτικές, συνεργατικές δραστηριότητες επίλυσης προβλημάτων.</a:t>
            </a:r>
            <a:endParaRPr dirty="0"/>
          </a:p>
          <a:p>
            <a:pPr marL="800100" marR="0" lvl="1" indent="-342900" algn="l" rtl="0">
              <a:spcBef>
                <a:spcPts val="0"/>
              </a:spcBef>
              <a:spcAft>
                <a:spcPts val="0"/>
              </a:spcAft>
              <a:buClr>
                <a:srgbClr val="121212"/>
              </a:buClr>
              <a:buSzPts val="1400"/>
              <a:buFont typeface="Arial"/>
              <a:buChar char="•"/>
            </a:pPr>
            <a:r>
              <a:rPr lang="en-GB" b="1" i="0" u="none" strike="noStrike" cap="none" dirty="0">
                <a:solidFill>
                  <a:srgbClr val="121212"/>
                </a:solidFill>
                <a:sym typeface="Arial"/>
              </a:rPr>
              <a:t>Συνεργατικός σχεδιασμός μαθήματος: </a:t>
            </a:r>
            <a:r>
              <a:rPr lang="en-GB" b="0" i="0" u="none" strike="noStrike" cap="none" dirty="0">
                <a:solidFill>
                  <a:srgbClr val="121212"/>
                </a:solidFill>
                <a:sym typeface="Arial"/>
              </a:rPr>
              <a:t>Οι μαθητές οργανώθηκαν σε ομάδες για να σχεδιάσουν και να υλοποιήσουν δικτυακές λύσεις με βάση σενάρια που δόθηκαν στο υλικό πριν από το μάθημα. Στις ομάδες ανατέθηκαν διαφορετικές πτυχές της εγκατάστασης και της αντιμετώπισης προβλημάτων δικτύου, προωθώντας την εξειδίκευση και την ολοκληρωμένη κατανόηση.</a:t>
            </a:r>
            <a:endParaRPr dirty="0"/>
          </a:p>
          <a:p>
            <a:pPr marL="800100" marR="0" lvl="1" indent="-342900" algn="l" rtl="0">
              <a:spcBef>
                <a:spcPts val="0"/>
              </a:spcBef>
              <a:spcAft>
                <a:spcPts val="0"/>
              </a:spcAft>
              <a:buClr>
                <a:srgbClr val="121212"/>
              </a:buClr>
              <a:buSzPts val="1400"/>
              <a:buFont typeface="Arial"/>
              <a:buChar char="•"/>
            </a:pPr>
            <a:r>
              <a:rPr lang="en-GB" b="1" i="0" u="none" strike="noStrike" cap="none" dirty="0">
                <a:solidFill>
                  <a:srgbClr val="121212"/>
                </a:solidFill>
                <a:sym typeface="Arial"/>
              </a:rPr>
              <a:t>Δέσμευση πριν από την τάξη: </a:t>
            </a:r>
            <a:r>
              <a:rPr lang="en-GB" b="0" i="0" u="none" strike="noStrike" cap="none" dirty="0">
                <a:solidFill>
                  <a:srgbClr val="121212"/>
                </a:solidFill>
                <a:sym typeface="Arial"/>
              </a:rPr>
              <a:t>Διαδραστικό υλικό και κουίζ εξασφάλιζαν ότι οι μαθητές έφταναν προετοιμασμένοι, ενισχύοντας την ετοιμότητα για πρακτική εξάσκηση και συζητήσεις.</a:t>
            </a:r>
            <a:endParaRPr dirty="0"/>
          </a:p>
          <a:p>
            <a:pPr marL="800100" marR="0" lvl="1" indent="-342900" algn="l" rtl="0">
              <a:spcBef>
                <a:spcPts val="0"/>
              </a:spcBef>
              <a:spcAft>
                <a:spcPts val="0"/>
              </a:spcAft>
              <a:buClr>
                <a:srgbClr val="121212"/>
              </a:buClr>
              <a:buSzPts val="1400"/>
              <a:buFont typeface="Arial"/>
              <a:buChar char="•"/>
            </a:pPr>
            <a:r>
              <a:rPr lang="en-GB" b="1" i="0" u="none" strike="noStrike" cap="none" dirty="0">
                <a:solidFill>
                  <a:srgbClr val="121212"/>
                </a:solidFill>
                <a:sym typeface="Arial"/>
              </a:rPr>
              <a:t>Συνεργατικές δραστηριότητες: </a:t>
            </a:r>
            <a:r>
              <a:rPr lang="en-GB" b="0" i="0" u="none" strike="noStrike" cap="none" dirty="0">
                <a:solidFill>
                  <a:srgbClr val="121212"/>
                </a:solidFill>
                <a:sym typeface="Arial"/>
              </a:rPr>
              <a:t>Οι μαθητές συνεργάστηκαν σε πραγματικά προβλήματα δικτύωσης, βασιζόμενοι στις γνώσεις και τις δεξιότητες κάθε μέλους της ομάδας για την ανάπτυξη και εφαρμογή λύσεων.</a:t>
            </a:r>
            <a:endParaRPr dirty="0"/>
          </a:p>
          <a:p>
            <a:pPr marL="800100" marR="0" lvl="1" indent="-342900" algn="l" rtl="0">
              <a:spcBef>
                <a:spcPts val="0"/>
              </a:spcBef>
              <a:spcAft>
                <a:spcPts val="0"/>
              </a:spcAft>
              <a:buClr>
                <a:srgbClr val="121212"/>
              </a:buClr>
              <a:buSzPts val="1400"/>
              <a:buFont typeface="Arial"/>
              <a:buChar char="•"/>
            </a:pPr>
            <a:r>
              <a:rPr lang="en-GB" b="1" i="0" u="none" strike="noStrike" cap="none" dirty="0">
                <a:solidFill>
                  <a:srgbClr val="121212"/>
                </a:solidFill>
                <a:sym typeface="Arial"/>
              </a:rPr>
              <a:t>Ενσωμάτωση τεχνολογίας: </a:t>
            </a:r>
            <a:r>
              <a:rPr lang="en-GB" b="0" i="0" u="none" strike="noStrike" cap="none" dirty="0">
                <a:solidFill>
                  <a:srgbClr val="121212"/>
                </a:solidFill>
                <a:sym typeface="Arial"/>
              </a:rPr>
              <a:t>Η χρήση λογισμικού προσομοίωσης δικτύων και συνεργατικών εργαλείων όπως το GitHub για την κοινή χρήση κώδικα και τον έλεγχο εκδόσεων επέτρεψε τον αποτελεσματικό σχεδιασμό και την εκτέλεση των σχεδίων δικτύων.</a:t>
            </a:r>
            <a:endParaRPr dirty="0"/>
          </a:p>
          <a:p>
            <a:pPr marL="800100" marR="0" lvl="1" indent="-342900" algn="l" rtl="0">
              <a:spcBef>
                <a:spcPts val="0"/>
              </a:spcBef>
              <a:spcAft>
                <a:spcPts val="0"/>
              </a:spcAft>
              <a:buClr>
                <a:srgbClr val="121212"/>
              </a:buClr>
              <a:buSzPts val="1400"/>
              <a:buFont typeface="Arial"/>
              <a:buChar char="•"/>
            </a:pPr>
            <a:r>
              <a:rPr lang="en-GB" b="1" i="0" u="none" strike="noStrike" cap="none" dirty="0">
                <a:solidFill>
                  <a:srgbClr val="121212"/>
                </a:solidFill>
                <a:sym typeface="Arial"/>
              </a:rPr>
              <a:t>Διδασκαλία από ομότιμους: </a:t>
            </a:r>
            <a:r>
              <a:rPr lang="en-GB" b="0" i="0" u="none" strike="noStrike" cap="none" dirty="0">
                <a:solidFill>
                  <a:srgbClr val="121212"/>
                </a:solidFill>
                <a:sym typeface="Arial"/>
              </a:rPr>
              <a:t>Οι ομάδες παρουσίασαν τις δικτυακές τους λύσεις στην τάξη, εξηγώντας το σκεπτικό πίσω από τις σχεδιαστικές τους επιλογές και τις μεθόδους αντιμετώπισης προβλημάτων, ενισχύοντας τη μάθηση από ομότιμους.</a:t>
            </a:r>
            <a:endParaRPr dirty="0"/>
          </a:p>
          <a:p>
            <a:pPr marL="800100" marR="0" lvl="1" indent="-342900" algn="l" rtl="0">
              <a:spcBef>
                <a:spcPts val="0"/>
              </a:spcBef>
              <a:spcAft>
                <a:spcPts val="0"/>
              </a:spcAft>
              <a:buClr>
                <a:srgbClr val="121212"/>
              </a:buClr>
              <a:buSzPts val="1400"/>
              <a:buFont typeface="Arial"/>
              <a:buChar char="•"/>
            </a:pPr>
            <a:r>
              <a:rPr lang="en-GB" b="1" i="0" u="none" strike="noStrike" cap="none" dirty="0">
                <a:solidFill>
                  <a:srgbClr val="121212"/>
                </a:solidFill>
                <a:sym typeface="Arial"/>
              </a:rPr>
              <a:t>Ανατροφοδότηση και αναστοχασμός: </a:t>
            </a:r>
            <a:r>
              <a:rPr lang="en-GB" b="0" i="0" u="none" strike="noStrike" cap="none" dirty="0">
                <a:solidFill>
                  <a:srgbClr val="121212"/>
                </a:solidFill>
                <a:sym typeface="Arial"/>
              </a:rPr>
              <a:t>Οι τακτικές συνεδρίες ανατροφοδότησης και οι ασκήσεις αναστοχασμού βοήθησαν τους μαθητές να εντοπίσουν τα δυνατά τους σημεία και τους τομείς που χρειάζονται ανάπτυξη, τόσο σε τεχνικό επίπεδο όσο και στην ομαδική εργασία.</a:t>
            </a:r>
            <a:endParaRPr dirty="0"/>
          </a:p>
          <a:p>
            <a:pPr marL="342900" marR="0" lvl="1" indent="-342900" algn="l" rtl="0">
              <a:spcBef>
                <a:spcPts val="600"/>
              </a:spcBef>
              <a:spcAft>
                <a:spcPts val="0"/>
              </a:spcAft>
              <a:buClr>
                <a:srgbClr val="121212"/>
              </a:buClr>
              <a:buSzPts val="1400"/>
              <a:buFont typeface="Calibri"/>
              <a:buAutoNum type="alphaUcPeriod" startAt="4"/>
            </a:pPr>
            <a:r>
              <a:rPr lang="en-GB" b="1" i="0" u="none" strike="noStrike" cap="none" dirty="0">
                <a:solidFill>
                  <a:srgbClr val="121212"/>
                </a:solidFill>
                <a:sym typeface="Arial"/>
              </a:rPr>
              <a:t>Αποτελέσματα:</a:t>
            </a:r>
            <a:endParaRPr dirty="0"/>
          </a:p>
          <a:p>
            <a:pPr marL="800100" marR="0" lvl="1" indent="-342900" algn="l" rtl="0">
              <a:spcBef>
                <a:spcPts val="600"/>
              </a:spcBef>
              <a:spcAft>
                <a:spcPts val="0"/>
              </a:spcAft>
              <a:buClr>
                <a:srgbClr val="121212"/>
              </a:buClr>
              <a:buSzPts val="1400"/>
              <a:buFont typeface="Arial"/>
              <a:buChar char="•"/>
            </a:pPr>
            <a:r>
              <a:rPr lang="en-GB" b="1" i="0" u="none" strike="noStrike" cap="none" dirty="0">
                <a:solidFill>
                  <a:srgbClr val="121212"/>
                </a:solidFill>
                <a:sym typeface="Arial"/>
              </a:rPr>
              <a:t>Ενισχυμένη δέσμευση των φοιτητών: </a:t>
            </a:r>
            <a:r>
              <a:rPr lang="en-GB" b="0" i="0" u="none" strike="noStrike" cap="none" dirty="0">
                <a:solidFill>
                  <a:srgbClr val="121212"/>
                </a:solidFill>
                <a:sym typeface="Arial"/>
              </a:rPr>
              <a:t>Η μετάβαση σε μια τάξη με εναλλασσόμενη διδασκαλία και η έμφαση στα συνεργατικά έργα αύξησε σημαντικά το ενδιαφέρον και τη συμμετοχή σε θέματα δικτύωσης.</a:t>
            </a:r>
            <a:endParaRPr dirty="0"/>
          </a:p>
          <a:p>
            <a:pPr marL="800100" marR="0" lvl="1" indent="-342900" algn="l" rtl="0">
              <a:spcBef>
                <a:spcPts val="0"/>
              </a:spcBef>
              <a:spcAft>
                <a:spcPts val="0"/>
              </a:spcAft>
              <a:buClr>
                <a:srgbClr val="121212"/>
              </a:buClr>
              <a:buSzPts val="1400"/>
              <a:buFont typeface="Arial"/>
              <a:buChar char="•"/>
            </a:pPr>
            <a:r>
              <a:rPr lang="en-GB" b="1" i="0" u="none" strike="noStrike" cap="none" dirty="0">
                <a:solidFill>
                  <a:srgbClr val="121212"/>
                </a:solidFill>
                <a:sym typeface="Arial"/>
              </a:rPr>
              <a:t>Βελτιωμένα μαθησιακά αποτελέσματα: </a:t>
            </a:r>
            <a:r>
              <a:rPr lang="en-GB" b="0" i="0" u="none" strike="noStrike" cap="none" dirty="0">
                <a:solidFill>
                  <a:srgbClr val="121212"/>
                </a:solidFill>
                <a:sym typeface="Arial"/>
              </a:rPr>
              <a:t>Οι μαθητές παρουσίασαν σημαντική βελτίωση τόσο στις θεωρητικές γνώσεις όσο και στις πρακτικές δεξιότητες δικτύωσης, με καλύτερες επιδόσεις στις αξιολογήσεις και τις εργασίες.</a:t>
            </a:r>
            <a:endParaRPr dirty="0"/>
          </a:p>
          <a:p>
            <a:pPr marL="800100" marR="0" lvl="1" indent="-342900" algn="l" rtl="0">
              <a:spcBef>
                <a:spcPts val="0"/>
              </a:spcBef>
              <a:spcAft>
                <a:spcPts val="0"/>
              </a:spcAft>
              <a:buClr>
                <a:srgbClr val="121212"/>
              </a:buClr>
              <a:buSzPts val="1400"/>
              <a:buFont typeface="Arial"/>
              <a:buChar char="•"/>
            </a:pPr>
            <a:r>
              <a:rPr lang="en-GB" b="1" i="0" u="none" strike="noStrike" cap="none" dirty="0">
                <a:solidFill>
                  <a:srgbClr val="121212"/>
                </a:solidFill>
                <a:sym typeface="Arial"/>
              </a:rPr>
              <a:t>Αυξημένες δεξιότητες συνεργασίας: </a:t>
            </a:r>
            <a:r>
              <a:rPr lang="en-GB" b="0" i="0" u="none" strike="noStrike" cap="none" dirty="0">
                <a:solidFill>
                  <a:srgbClr val="121212"/>
                </a:solidFill>
                <a:sym typeface="Arial"/>
              </a:rPr>
              <a:t>Το πρόγραμμα προώθησε βασικές κοινωνικές δεξιότητες, όπως η επικοινωνία, η ομαδική εργασία και η επίλυση προβλημάτων, προετοιμάζοντας τους φοιτητές για τη συνεργατική φύση της εργασίας στην πληροφορική.</a:t>
            </a:r>
            <a:endParaRPr dirty="0"/>
          </a:p>
          <a:p>
            <a:pPr marL="800100" marR="0" lvl="1" indent="-342900" algn="l" rtl="0">
              <a:spcBef>
                <a:spcPts val="0"/>
              </a:spcBef>
              <a:spcAft>
                <a:spcPts val="0"/>
              </a:spcAft>
              <a:buClr>
                <a:srgbClr val="121212"/>
              </a:buClr>
              <a:buSzPts val="1400"/>
              <a:buFont typeface="Arial"/>
              <a:buChar char="•"/>
            </a:pPr>
            <a:r>
              <a:rPr lang="en-GB" b="1" i="0" u="none" strike="noStrike" cap="none" dirty="0">
                <a:solidFill>
                  <a:srgbClr val="121212"/>
                </a:solidFill>
                <a:sym typeface="Arial"/>
              </a:rPr>
              <a:t>Θετική ανατροφοδότηση: </a:t>
            </a:r>
            <a:r>
              <a:rPr lang="en-GB" b="0" i="0" u="none" strike="noStrike" cap="none" dirty="0">
                <a:solidFill>
                  <a:srgbClr val="121212"/>
                </a:solidFill>
                <a:sym typeface="Arial"/>
              </a:rPr>
              <a:t>Οι μαθητές ανέφεραν μια πιο ευχάριστη και ελκυστική μαθησιακή εμπειρία, εκτιμώντας την πρακτική εφαρμογή των εννοιών και την ευκαιρία να συνεργαστούν στενά με τους συμμαθητές τους.</a:t>
            </a:r>
            <a:endParaRPr b="0" i="0" u="none" strike="noStrike" cap="none" dirty="0">
              <a:solidFill>
                <a:srgbClr val="121212"/>
              </a:solidFill>
              <a:sym typeface="Arial"/>
            </a:endParaRPr>
          </a:p>
        </p:txBody>
      </p:sp>
      <p:sp>
        <p:nvSpPr>
          <p:cNvPr id="202" name="Google Shape;202;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BACA1F73-5F53-A00C-6835-4CC6619D389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9061A6F5-FE14-5100-EB97-C9CD1491C76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4B73C850-8E91-E0AB-1F9A-C6981DED1B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28;p3">
            <a:extLst>
              <a:ext uri="{FF2B5EF4-FFF2-40B4-BE49-F238E27FC236}">
                <a16:creationId xmlns:a16="http://schemas.microsoft.com/office/drawing/2014/main" id="{A7164FBF-55BB-A443-FF12-D423161E3329}"/>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p2"/>
          <p:cNvSpPr txBox="1"/>
          <p:nvPr/>
        </p:nvSpPr>
        <p:spPr>
          <a:xfrm>
            <a:off x="1028700" y="827483"/>
            <a:ext cx="6990285" cy="1846659"/>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GB" sz="6000" b="1" dirty="0">
                <a:solidFill>
                  <a:srgbClr val="033C5B"/>
                </a:solidFill>
                <a:latin typeface="Arial"/>
                <a:ea typeface="Arial"/>
                <a:cs typeface="Arial"/>
                <a:sym typeface="Arial"/>
              </a:rPr>
              <a:t>Μαθησιακοί στόχοι</a:t>
            </a:r>
            <a:endParaRPr sz="4000" b="1" dirty="0"/>
          </a:p>
        </p:txBody>
      </p:sp>
      <p:sp>
        <p:nvSpPr>
          <p:cNvPr id="97" name="Google Shape;97;p2"/>
          <p:cNvSpPr txBox="1"/>
          <p:nvPr/>
        </p:nvSpPr>
        <p:spPr>
          <a:xfrm>
            <a:off x="469266" y="1891994"/>
            <a:ext cx="8291780" cy="6204776"/>
          </a:xfrm>
          <a:prstGeom prst="rect">
            <a:avLst/>
          </a:prstGeom>
          <a:noFill/>
          <a:ln>
            <a:noFill/>
          </a:ln>
        </p:spPr>
        <p:txBody>
          <a:bodyPr spcFirstLastPara="1" wrap="square" lIns="0" tIns="0" rIns="0" bIns="0" anchor="t" anchorCtr="0">
            <a:spAutoFit/>
          </a:bodyPr>
          <a:lstStyle/>
          <a:p>
            <a:pPr marL="302259" marR="0" lvl="1" algn="l" rtl="0">
              <a:lnSpc>
                <a:spcPct val="140014"/>
              </a:lnSpc>
              <a:spcBef>
                <a:spcPts val="0"/>
              </a:spcBef>
              <a:spcAft>
                <a:spcPts val="0"/>
              </a:spcAft>
              <a:buClr>
                <a:srgbClr val="121212"/>
              </a:buClr>
              <a:buSzPts val="2799"/>
            </a:pPr>
            <a:r>
              <a:rPr lang="en-GB" sz="2400" b="0" i="0" u="none" strike="noStrike" cap="none" dirty="0">
                <a:solidFill>
                  <a:srgbClr val="121212"/>
                </a:solidFill>
                <a:latin typeface="Arial"/>
                <a:ea typeface="Arial"/>
                <a:cs typeface="Arial"/>
                <a:sym typeface="Arial"/>
              </a:rPr>
              <a:t>Στο τέλος αυτής της ενότητας, οι συμμετέχοντες θα είναι σε θέση να:</a:t>
            </a: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a:solidFill>
                  <a:srgbClr val="121212"/>
                </a:solidFill>
                <a:latin typeface="Arial"/>
                <a:ea typeface="Arial"/>
                <a:cs typeface="Arial"/>
                <a:sym typeface="Arial"/>
              </a:rPr>
              <a:t>Κατα</a:t>
            </a:r>
            <a:r>
              <a:rPr lang="en-GB" sz="2400" b="0" i="0" u="none" strike="noStrike" cap="none" dirty="0" err="1">
                <a:solidFill>
                  <a:srgbClr val="121212"/>
                </a:solidFill>
                <a:latin typeface="Arial"/>
                <a:ea typeface="Arial"/>
                <a:cs typeface="Arial"/>
                <a:sym typeface="Arial"/>
              </a:rPr>
              <a:t>νοήσ</a:t>
            </a:r>
            <a:r>
              <a:rPr lang="el-GR" sz="2400" b="0" i="0" u="none" strike="noStrike" cap="none" dirty="0">
                <a:solidFill>
                  <a:srgbClr val="121212"/>
                </a:solidFill>
                <a:latin typeface="Arial"/>
                <a:ea typeface="Arial"/>
                <a:cs typeface="Arial"/>
                <a:sym typeface="Arial"/>
              </a:rPr>
              <a:t>ε</a:t>
            </a:r>
            <a:r>
              <a:rPr lang="en-GB" sz="2400" b="0" i="0" u="none" strike="noStrike" cap="none" dirty="0" err="1">
                <a:solidFill>
                  <a:srgbClr val="121212"/>
                </a:solidFill>
                <a:latin typeface="Arial"/>
                <a:ea typeface="Arial"/>
                <a:cs typeface="Arial"/>
                <a:sym typeface="Arial"/>
              </a:rPr>
              <a:t>τε</a:t>
            </a:r>
            <a:r>
              <a:rPr lang="en-GB" sz="2400" b="0" i="0" u="none" strike="noStrike" cap="none" dirty="0">
                <a:solidFill>
                  <a:srgbClr val="121212"/>
                </a:solidFill>
                <a:latin typeface="Arial"/>
                <a:ea typeface="Arial"/>
                <a:cs typeface="Arial"/>
                <a:sym typeface="Arial"/>
              </a:rPr>
              <a:t> τις αρχές της συνεργατικής μάθησης στο πλαίσιο μιας ανεστραμμένης τάξης.</a:t>
            </a: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a:solidFill>
                  <a:srgbClr val="121212"/>
                </a:solidFill>
                <a:latin typeface="Arial"/>
                <a:ea typeface="Arial"/>
                <a:cs typeface="Arial"/>
                <a:sym typeface="Arial"/>
              </a:rPr>
              <a:t>Σχεδιάστε συνεργατικά σχέδια μαθήματος που ευθυγραμμίζονται με τις απαιτήσεις της ΕΕΚ.</a:t>
            </a: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err="1">
                <a:solidFill>
                  <a:srgbClr val="121212"/>
                </a:solidFill>
                <a:latin typeface="Arial"/>
                <a:ea typeface="Arial"/>
                <a:cs typeface="Arial"/>
                <a:sym typeface="Arial"/>
              </a:rPr>
              <a:t>Εφ</a:t>
            </a:r>
            <a:r>
              <a:rPr lang="en-GB" sz="2400" b="0" i="0" u="none" strike="noStrike" cap="none" dirty="0">
                <a:solidFill>
                  <a:srgbClr val="121212"/>
                </a:solidFill>
                <a:latin typeface="Arial"/>
                <a:ea typeface="Arial"/>
                <a:cs typeface="Arial"/>
                <a:sym typeface="Arial"/>
              </a:rPr>
              <a:t>αρμ</a:t>
            </a:r>
            <a:r>
              <a:rPr lang="el-GR" sz="2400" b="0" i="0" u="none" strike="noStrike" cap="none" dirty="0" err="1">
                <a:solidFill>
                  <a:srgbClr val="121212"/>
                </a:solidFill>
                <a:latin typeface="Arial"/>
                <a:ea typeface="Arial"/>
                <a:cs typeface="Arial"/>
                <a:sym typeface="Arial"/>
              </a:rPr>
              <a:t>όσετε</a:t>
            </a:r>
            <a:r>
              <a:rPr lang="el-GR"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τη</a:t>
            </a:r>
            <a:r>
              <a:rPr lang="el-GR" sz="2400" b="0" i="0" u="none" strike="noStrike" cap="none" dirty="0">
                <a:solidFill>
                  <a:srgbClr val="121212"/>
                </a:solidFill>
                <a:latin typeface="Arial"/>
                <a:ea typeface="Arial"/>
                <a:cs typeface="Arial"/>
                <a:sym typeface="Arial"/>
              </a:rPr>
              <a:t>ν</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τεχνολογί</a:t>
            </a:r>
            <a:r>
              <a:rPr lang="en-GB" sz="2400" b="0" i="0" u="none" strike="noStrike" cap="none" dirty="0">
                <a:solidFill>
                  <a:srgbClr val="121212"/>
                </a:solidFill>
                <a:latin typeface="Arial"/>
                <a:ea typeface="Arial"/>
                <a:cs typeface="Arial"/>
                <a:sym typeface="Arial"/>
              </a:rPr>
              <a:t>α και τ</a:t>
            </a:r>
            <a:r>
              <a:rPr lang="el-GR" sz="2400" b="0" i="0" u="none" strike="noStrike" cap="none" dirty="0">
                <a:solidFill>
                  <a:srgbClr val="121212"/>
                </a:solidFill>
                <a:latin typeface="Arial"/>
                <a:ea typeface="Arial"/>
                <a:cs typeface="Arial"/>
                <a:sym typeface="Arial"/>
              </a:rPr>
              <a:t>α </a:t>
            </a:r>
            <a:r>
              <a:rPr lang="el-GR" sz="2400" b="0" i="0" u="none" strike="noStrike" cap="none" dirty="0" err="1">
                <a:solidFill>
                  <a:srgbClr val="121212"/>
                </a:solidFill>
                <a:latin typeface="Arial"/>
                <a:ea typeface="Arial"/>
                <a:cs typeface="Arial"/>
                <a:sym typeface="Arial"/>
              </a:rPr>
              <a:t>ερ</a:t>
            </a:r>
            <a:r>
              <a:rPr lang="en-GB" sz="2400" b="0" i="0" u="none" strike="noStrike" cap="none" dirty="0">
                <a:solidFill>
                  <a:srgbClr val="121212"/>
                </a:solidFill>
                <a:latin typeface="Arial"/>
                <a:ea typeface="Arial"/>
                <a:cs typeface="Arial"/>
                <a:sym typeface="Arial"/>
              </a:rPr>
              <a:t>γα</a:t>
            </a:r>
            <a:r>
              <a:rPr lang="en-GB" sz="2400" b="0" i="0" u="none" strike="noStrike" cap="none" dirty="0" err="1">
                <a:solidFill>
                  <a:srgbClr val="121212"/>
                </a:solidFill>
                <a:latin typeface="Arial"/>
                <a:ea typeface="Arial"/>
                <a:cs typeface="Arial"/>
                <a:sym typeface="Arial"/>
              </a:rPr>
              <a:t>λεί</a:t>
            </a:r>
            <a:r>
              <a:rPr lang="el-GR" sz="2400" b="0" i="0" u="none" strike="noStrike" cap="none" dirty="0">
                <a:solidFill>
                  <a:srgbClr val="121212"/>
                </a:solidFill>
                <a:latin typeface="Arial"/>
                <a:ea typeface="Arial"/>
                <a:cs typeface="Arial"/>
                <a:sym typeface="Arial"/>
              </a:rPr>
              <a:t>α</a:t>
            </a:r>
            <a:r>
              <a:rPr lang="en-GB" sz="2400" b="0" i="0" u="none" strike="noStrike" cap="none" dirty="0">
                <a:solidFill>
                  <a:srgbClr val="121212"/>
                </a:solidFill>
                <a:latin typeface="Arial"/>
                <a:ea typeface="Arial"/>
                <a:cs typeface="Arial"/>
                <a:sym typeface="Arial"/>
              </a:rPr>
              <a:t> για την υποστήριξη των δραστηριοτήτων πριν και κατά τη διάρκεια της τάξης.</a:t>
            </a:r>
          </a:p>
          <a:p>
            <a:pPr marL="604519"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a:solidFill>
                  <a:srgbClr val="121212"/>
                </a:solidFill>
                <a:latin typeface="Arial"/>
                <a:ea typeface="Arial"/>
                <a:cs typeface="Arial"/>
                <a:sym typeface="Arial"/>
              </a:rPr>
              <a:t>Αξιολογήστε τα αποτελέσματα της συνεργατικής μάθησης για να βελτιώσετε την αποτελεσματικότητα του μαθήματος.</a:t>
            </a:r>
            <a:endParaRPr sz="2400" b="0" i="0" u="none" strike="noStrike" cap="none" dirty="0">
              <a:solidFill>
                <a:srgbClr val="121212"/>
              </a:solidFill>
              <a:latin typeface="Arial"/>
              <a:ea typeface="Arial"/>
              <a:cs typeface="Arial"/>
              <a:sym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61EA9CA-F472-9BD9-0F1E-1FD8842002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34E796B8-3323-F0D2-582F-EE055B797BE5}"/>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5128C08D-2837-B44C-F3C0-57CF0F60123C}"/>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53FCC508-B54A-739B-7D88-5462F5000F6E}"/>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49FE3206-57F2-E8B2-2607-EB985A12EE5D}"/>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44F2AB7E-B220-6803-1BFC-D75B955F330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a:extLst>
              <a:ext uri="{FF2B5EF4-FFF2-40B4-BE49-F238E27FC236}">
                <a16:creationId xmlns:a16="http://schemas.microsoft.com/office/drawing/2014/main" id="{87475F21-4946-F449-06CB-AE2536115855}"/>
              </a:ext>
            </a:extLst>
          </p:cNvPr>
          <p:cNvSpPr txBox="1"/>
          <p:nvPr/>
        </p:nvSpPr>
        <p:spPr>
          <a:xfrm>
            <a:off x="508526" y="405269"/>
            <a:ext cx="1335596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Δείγμα σχεδίου μαθήματος: Διδακτική Ενότητα: Ηλεκτρική καλωδίωση</a:t>
            </a:r>
            <a:endParaRPr sz="5400" b="1" dirty="0">
              <a:solidFill>
                <a:srgbClr val="033C5B"/>
              </a:solidFill>
              <a:latin typeface="Arial"/>
              <a:ea typeface="Arial"/>
              <a:cs typeface="Arial"/>
              <a:sym typeface="Arial"/>
            </a:endParaRPr>
          </a:p>
        </p:txBody>
      </p:sp>
      <p:sp>
        <p:nvSpPr>
          <p:cNvPr id="2" name="Google Shape;117;p3">
            <a:extLst>
              <a:ext uri="{FF2B5EF4-FFF2-40B4-BE49-F238E27FC236}">
                <a16:creationId xmlns:a16="http://schemas.microsoft.com/office/drawing/2014/main" id="{C739FA58-E36F-34CC-BF56-74897B4B85D1}"/>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CEDA8DF0-1EC2-8A9C-10F0-3E201296C31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33B1E7A-0602-1A59-CF50-15394F866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0" name="Google Shape;188;p7">
            <a:extLst>
              <a:ext uri="{FF2B5EF4-FFF2-40B4-BE49-F238E27FC236}">
                <a16:creationId xmlns:a16="http://schemas.microsoft.com/office/drawing/2014/main" id="{1A0D0C84-7FE6-D7B1-D889-C8B5B9CCC63E}"/>
              </a:ext>
            </a:extLst>
          </p:cNvPr>
          <p:cNvGraphicFramePr/>
          <p:nvPr>
            <p:extLst>
              <p:ext uri="{D42A27DB-BD31-4B8C-83A1-F6EECF244321}">
                <p14:modId xmlns:p14="http://schemas.microsoft.com/office/powerpoint/2010/main" val="4264119043"/>
              </p:ext>
            </p:extLst>
          </p:nvPr>
        </p:nvGraphicFramePr>
        <p:xfrm>
          <a:off x="675451" y="1819290"/>
          <a:ext cx="15534976" cy="64940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Google Shape;128;p3">
            <a:extLst>
              <a:ext uri="{FF2B5EF4-FFF2-40B4-BE49-F238E27FC236}">
                <a16:creationId xmlns:a16="http://schemas.microsoft.com/office/drawing/2014/main" id="{865BFA0B-321D-0C08-B260-EEEE577041B4}"/>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96259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7"/>
        <p:cNvGrpSpPr/>
        <p:nvPr/>
      </p:nvGrpSpPr>
      <p:grpSpPr>
        <a:xfrm>
          <a:off x="0" y="0"/>
          <a:ext cx="0" cy="0"/>
          <a:chOff x="0" y="0"/>
          <a:chExt cx="0" cy="0"/>
        </a:xfrm>
      </p:grpSpPr>
      <p:sp>
        <p:nvSpPr>
          <p:cNvPr id="208" name="Google Shape;208;p9"/>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9"/>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9"/>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9"/>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Δραστηριότητα αναστοχασμού</a:t>
            </a:r>
            <a:endParaRPr/>
          </a:p>
        </p:txBody>
      </p:sp>
      <p:sp>
        <p:nvSpPr>
          <p:cNvPr id="217" name="Google Shape;217;p9"/>
          <p:cNvSpPr txBox="1"/>
          <p:nvPr/>
        </p:nvSpPr>
        <p:spPr>
          <a:xfrm>
            <a:off x="3058697" y="1896151"/>
            <a:ext cx="13552903" cy="1119922"/>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Font typeface="Arial" panose="020B0604020202020204" pitchFamily="34" charset="0"/>
              <a:buChar char="•"/>
            </a:pPr>
            <a:r>
              <a:rPr lang="en-GB" sz="2599" dirty="0">
                <a:solidFill>
                  <a:srgbClr val="121212"/>
                </a:solidFill>
                <a:latin typeface="Arial"/>
                <a:ea typeface="Arial"/>
                <a:cs typeface="Arial"/>
                <a:sym typeface="Arial"/>
              </a:rPr>
              <a:t>Πώς τα τρέχοντα σχέδια μαθημάτων μου διευκολύνουν την ενεργητική μάθηση και τη συνεργασία μεταξύ των μαθητών;</a:t>
            </a:r>
            <a:endParaRPr sz="2599" dirty="0">
              <a:solidFill>
                <a:srgbClr val="121212"/>
              </a:solidFill>
              <a:latin typeface="Arial"/>
              <a:ea typeface="Arial"/>
              <a:cs typeface="Arial"/>
              <a:sym typeface="Arial"/>
            </a:endParaRPr>
          </a:p>
        </p:txBody>
      </p:sp>
      <p:sp>
        <p:nvSpPr>
          <p:cNvPr id="219" name="Google Shape;219;p9"/>
          <p:cNvSpPr txBox="1"/>
          <p:nvPr/>
        </p:nvSpPr>
        <p:spPr>
          <a:xfrm>
            <a:off x="3402573" y="2849728"/>
            <a:ext cx="10424263" cy="578615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2400"/>
              </a:spcBef>
              <a:spcAft>
                <a:spcPts val="0"/>
              </a:spcAft>
              <a:buClr>
                <a:srgbClr val="121212"/>
              </a:buClr>
              <a:buSzPts val="1400"/>
              <a:buFont typeface="Calibri"/>
              <a:buAutoNum type="arabicPeriod"/>
            </a:pPr>
            <a:r>
              <a:rPr lang="en-GB" sz="1800" b="1" dirty="0">
                <a:solidFill>
                  <a:srgbClr val="121212"/>
                </a:solidFill>
                <a:latin typeface="Arial"/>
                <a:ea typeface="Arial"/>
                <a:cs typeface="Arial"/>
                <a:sym typeface="Arial"/>
              </a:rPr>
              <a:t>Δέσμευση και προετοιμασία: </a:t>
            </a:r>
            <a:r>
              <a:rPr lang="en-GB" sz="1800" dirty="0">
                <a:solidFill>
                  <a:srgbClr val="121212"/>
                </a:solidFill>
                <a:latin typeface="Arial"/>
                <a:ea typeface="Arial"/>
                <a:cs typeface="Arial"/>
                <a:sym typeface="Arial"/>
              </a:rPr>
              <a:t>Πώς μπορώ να διασφαλίσω ότι οι μαθητές είναι επαρκώς προετοιμασμένοι και ασχολούνται με την ύλη πριν από το μάθημα; Ποιες στρατηγικές θα μπορούσα να εφαρμόσω για να ενισχύσω την εμπλοκή πριν από την τάξη;</a:t>
            </a:r>
            <a:endParaRPr sz="1800" dirty="0"/>
          </a:p>
          <a:p>
            <a:pPr marL="342900" marR="0" lvl="0" indent="-342900" algn="l" rtl="0">
              <a:spcBef>
                <a:spcPts val="2400"/>
              </a:spcBef>
              <a:spcAft>
                <a:spcPts val="0"/>
              </a:spcAft>
              <a:buClr>
                <a:srgbClr val="121212"/>
              </a:buClr>
              <a:buSzPts val="1400"/>
              <a:buFont typeface="Calibri"/>
              <a:buAutoNum type="arabicPeriod"/>
            </a:pPr>
            <a:r>
              <a:rPr lang="en-GB" sz="1800" b="1" dirty="0">
                <a:solidFill>
                  <a:srgbClr val="121212"/>
                </a:solidFill>
                <a:latin typeface="Arial"/>
                <a:ea typeface="Arial"/>
                <a:cs typeface="Arial"/>
                <a:sym typeface="Arial"/>
              </a:rPr>
              <a:t>Συνεργατικές δραστηριότητες: </a:t>
            </a:r>
            <a:r>
              <a:rPr lang="en-GB" sz="1800" dirty="0">
                <a:solidFill>
                  <a:srgbClr val="121212"/>
                </a:solidFill>
                <a:latin typeface="Arial"/>
                <a:ea typeface="Arial"/>
                <a:cs typeface="Arial"/>
                <a:sym typeface="Arial"/>
              </a:rPr>
              <a:t>Αναλογιστείτε τις συνεργατικές δραστηριότητες που χρησιμοποιούνται σήμερα στα μαθήματά σας. Είναι αποτελεσματικές για την προώθηση της βαθιάς κατανόησης και της αλληλεπίδρασης μεταξύ ομοτίμων; Πώς μπορούν να βελτιωθούν;</a:t>
            </a:r>
            <a:endParaRPr sz="1800" dirty="0"/>
          </a:p>
          <a:p>
            <a:pPr marL="342900" marR="0" lvl="0" indent="-342900" algn="l" rtl="0">
              <a:spcBef>
                <a:spcPts val="2400"/>
              </a:spcBef>
              <a:spcAft>
                <a:spcPts val="0"/>
              </a:spcAft>
              <a:buClr>
                <a:srgbClr val="121212"/>
              </a:buClr>
              <a:buSzPts val="1400"/>
              <a:buFont typeface="Calibri"/>
              <a:buAutoNum type="arabicPeriod"/>
            </a:pPr>
            <a:r>
              <a:rPr lang="en-GB" sz="1800" b="1" dirty="0">
                <a:solidFill>
                  <a:srgbClr val="121212"/>
                </a:solidFill>
                <a:latin typeface="Arial"/>
                <a:ea typeface="Arial"/>
                <a:cs typeface="Arial"/>
                <a:sym typeface="Arial"/>
              </a:rPr>
              <a:t>Ενσωμάτωση τεχνολογίας: </a:t>
            </a:r>
            <a:r>
              <a:rPr lang="en-GB" sz="1800" dirty="0">
                <a:solidFill>
                  <a:srgbClr val="121212"/>
                </a:solidFill>
                <a:latin typeface="Arial"/>
                <a:ea typeface="Arial"/>
                <a:cs typeface="Arial"/>
                <a:sym typeface="Arial"/>
              </a:rPr>
              <a:t>Εξετάστε το ρόλο της τεχνολογίας στο σχεδιασμό του μαθήματός σας. Χρησιμοποιείται στο έπακρο για να διευκολύνει τη συνεργασία και την ενεργό μάθηση; Ποια εργαλεία θα μπορούσαν να βελτιώσουν περαιτέρω τα μαθήματά σας;</a:t>
            </a:r>
            <a:endParaRPr sz="1800" dirty="0"/>
          </a:p>
          <a:p>
            <a:pPr marL="342900" marR="0" lvl="0" indent="-342900" algn="l" rtl="0">
              <a:spcBef>
                <a:spcPts val="2400"/>
              </a:spcBef>
              <a:spcAft>
                <a:spcPts val="0"/>
              </a:spcAft>
              <a:buClr>
                <a:srgbClr val="121212"/>
              </a:buClr>
              <a:buSzPts val="1400"/>
              <a:buFont typeface="Calibri"/>
              <a:buAutoNum type="arabicPeriod"/>
            </a:pPr>
            <a:r>
              <a:rPr lang="en-GB" sz="1800" b="1" dirty="0">
                <a:solidFill>
                  <a:srgbClr val="121212"/>
                </a:solidFill>
                <a:latin typeface="Arial"/>
                <a:ea typeface="Arial"/>
                <a:cs typeface="Arial"/>
                <a:sym typeface="Arial"/>
              </a:rPr>
              <a:t>Μηχανισμοί ανατροφοδότησης: </a:t>
            </a:r>
            <a:r>
              <a:rPr lang="en-GB" sz="1800" dirty="0">
                <a:solidFill>
                  <a:srgbClr val="121212"/>
                </a:solidFill>
                <a:latin typeface="Arial"/>
                <a:ea typeface="Arial"/>
                <a:cs typeface="Arial"/>
                <a:sym typeface="Arial"/>
              </a:rPr>
              <a:t>Πώς ενσωματώνονται οι μηχανισμοί ανατροφοδότησης στα μαθήματά σας; Είναι έγκαιροι, εποικοδομητικοί και ευνοούν την ανάπτυξη των μαθητών; Πώς μπορείτε να κάνετε την ανατροφοδότηση πιο ουσιαστική;</a:t>
            </a:r>
            <a:endParaRPr sz="1800" dirty="0"/>
          </a:p>
          <a:p>
            <a:pPr marL="342900" marR="0" lvl="0" indent="-342900" algn="l" rtl="0">
              <a:spcBef>
                <a:spcPts val="2400"/>
              </a:spcBef>
              <a:spcAft>
                <a:spcPts val="0"/>
              </a:spcAft>
              <a:buClr>
                <a:srgbClr val="121212"/>
              </a:buClr>
              <a:buSzPts val="1400"/>
              <a:buFont typeface="Calibri"/>
              <a:buAutoNum type="arabicPeriod"/>
            </a:pPr>
            <a:r>
              <a:rPr lang="en-GB" sz="1800" b="1" dirty="0">
                <a:solidFill>
                  <a:srgbClr val="121212"/>
                </a:solidFill>
                <a:latin typeface="Arial"/>
                <a:ea typeface="Arial"/>
                <a:cs typeface="Arial"/>
                <a:sym typeface="Arial"/>
              </a:rPr>
              <a:t>Ευθυγράμμιση αξιολόγησης: </a:t>
            </a:r>
            <a:r>
              <a:rPr lang="en-GB" sz="1800" dirty="0">
                <a:solidFill>
                  <a:srgbClr val="121212"/>
                </a:solidFill>
                <a:latin typeface="Arial"/>
                <a:ea typeface="Arial"/>
                <a:cs typeface="Arial"/>
                <a:sym typeface="Arial"/>
              </a:rPr>
              <a:t>Αξιολογήστε αν οι αξιολογήσεις σας είναι ευθυγραμμισμένες με τους μαθησιακούς σας στόχους. Μετρούν με ακρίβεια τα επιθυμητά μαθησιακά αποτελέσματα; Πώς μπορείτε να τις προσαρμόσετε για καλύτερη ευθυγράμμιση;</a:t>
            </a:r>
            <a:endParaRPr sz="1800" dirty="0"/>
          </a:p>
        </p:txBody>
      </p:sp>
      <p:sp>
        <p:nvSpPr>
          <p:cNvPr id="2" name="Google Shape;117;p3">
            <a:extLst>
              <a:ext uri="{FF2B5EF4-FFF2-40B4-BE49-F238E27FC236}">
                <a16:creationId xmlns:a16="http://schemas.microsoft.com/office/drawing/2014/main" id="{BC72700A-F1EE-5F16-285B-1EAD7DF0741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C8F8D608-D931-1867-0F42-845E9B48C939}"/>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6A2BDA91-8944-87EC-9D37-B8F9F24260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28;p3">
            <a:extLst>
              <a:ext uri="{FF2B5EF4-FFF2-40B4-BE49-F238E27FC236}">
                <a16:creationId xmlns:a16="http://schemas.microsoft.com/office/drawing/2014/main" id="{3A8AD6AF-BFDF-A089-C42A-7F2142077BA4}"/>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p:cNvGrpSpPr/>
        <p:nvPr/>
      </p:nvGrpSpPr>
      <p:grpSpPr>
        <a:xfrm>
          <a:off x="0" y="0"/>
          <a:ext cx="0" cy="0"/>
          <a:chOff x="0" y="0"/>
          <a:chExt cx="0" cy="0"/>
        </a:xfrm>
      </p:grpSpPr>
      <p:sp>
        <p:nvSpPr>
          <p:cNvPr id="109" name="Google Shape;109;p3"/>
          <p:cNvSpPr/>
          <p:nvPr/>
        </p:nvSpPr>
        <p:spPr>
          <a:xfrm>
            <a:off x="10972800" y="2469278"/>
            <a:ext cx="5166876" cy="4513632"/>
          </a:xfrm>
          <a:prstGeom prst="rect">
            <a:avLst/>
          </a:prstGeom>
          <a:solidFill>
            <a:schemeClr val="accent6">
              <a:lumMod val="40000"/>
              <a:lumOff val="60000"/>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10" name="Google Shape;110;p3"/>
          <p:cNvSpPr/>
          <p:nvPr/>
        </p:nvSpPr>
        <p:spPr>
          <a:xfrm>
            <a:off x="5627065" y="2459752"/>
            <a:ext cx="5166876" cy="6188948"/>
          </a:xfrm>
          <a:prstGeom prst="rect">
            <a:avLst/>
          </a:prstGeom>
          <a:solidFill>
            <a:schemeClr val="accent6">
              <a:lumMod val="40000"/>
              <a:lumOff val="60000"/>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11" name="Google Shape;111;p3"/>
          <p:cNvSpPr/>
          <p:nvPr/>
        </p:nvSpPr>
        <p:spPr>
          <a:xfrm>
            <a:off x="341164" y="2469277"/>
            <a:ext cx="5166876" cy="4513632"/>
          </a:xfrm>
          <a:prstGeom prst="rect">
            <a:avLst/>
          </a:prstGeom>
          <a:solidFill>
            <a:schemeClr val="accent6">
              <a:lumMod val="40000"/>
              <a:lumOff val="60000"/>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12" name="Google Shape;112;p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3"/>
          <p:cNvSpPr txBox="1"/>
          <p:nvPr/>
        </p:nvSpPr>
        <p:spPr>
          <a:xfrm>
            <a:off x="5808719" y="2665301"/>
            <a:ext cx="4930786"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b="1" dirty="0">
                <a:solidFill>
                  <a:srgbClr val="121212"/>
                </a:solidFill>
                <a:latin typeface="Arial"/>
                <a:ea typeface="Arial"/>
                <a:cs typeface="Arial"/>
                <a:sym typeface="Arial"/>
              </a:rPr>
              <a:t>Ενίσχυση της συνεργατικής μάθησης</a:t>
            </a:r>
            <a:endParaRPr sz="2400" dirty="0">
              <a:solidFill>
                <a:srgbClr val="121212"/>
              </a:solidFill>
              <a:latin typeface="Arial"/>
              <a:ea typeface="Arial"/>
              <a:cs typeface="Arial"/>
              <a:sym typeface="Arial"/>
            </a:endParaRPr>
          </a:p>
        </p:txBody>
      </p:sp>
      <p:sp>
        <p:nvSpPr>
          <p:cNvPr id="115" name="Google Shape;115;p3"/>
          <p:cNvSpPr txBox="1"/>
          <p:nvPr/>
        </p:nvSpPr>
        <p:spPr>
          <a:xfrm>
            <a:off x="12420600" y="2667771"/>
            <a:ext cx="4214091" cy="438518"/>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None/>
            </a:pPr>
            <a:r>
              <a:rPr lang="en-GB" sz="2400" b="1">
                <a:solidFill>
                  <a:srgbClr val="121212"/>
                </a:solidFill>
                <a:latin typeface="Arial"/>
                <a:ea typeface="Arial"/>
                <a:cs typeface="Arial"/>
                <a:sym typeface="Arial"/>
              </a:rPr>
              <a:t>Γιατί έχει σημασία</a:t>
            </a:r>
            <a:endParaRPr sz="2400">
              <a:solidFill>
                <a:srgbClr val="121212"/>
              </a:solidFill>
              <a:latin typeface="Arial"/>
              <a:ea typeface="Arial"/>
              <a:cs typeface="Arial"/>
              <a:sym typeface="Arial"/>
            </a:endParaRPr>
          </a:p>
        </p:txBody>
      </p:sp>
      <p:sp>
        <p:nvSpPr>
          <p:cNvPr id="116" name="Google Shape;116;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3"/>
          <p:cNvSpPr txBox="1"/>
          <p:nvPr/>
        </p:nvSpPr>
        <p:spPr>
          <a:xfrm>
            <a:off x="559140" y="3478859"/>
            <a:ext cx="4492811" cy="317005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21212"/>
              </a:buClr>
              <a:buSzPts val="1800"/>
              <a:buFont typeface="Arial"/>
              <a:buChar char="•"/>
            </a:pPr>
            <a:r>
              <a:rPr lang="en-GB" sz="1800" dirty="0">
                <a:solidFill>
                  <a:srgbClr val="121212"/>
                </a:solidFill>
                <a:latin typeface="Arial"/>
                <a:ea typeface="Arial"/>
                <a:cs typeface="Arial"/>
                <a:sym typeface="Arial"/>
              </a:rPr>
              <a:t>Η αν</a:t>
            </a:r>
            <a:r>
              <a:rPr lang="el-GR" sz="1800" dirty="0" err="1">
                <a:solidFill>
                  <a:srgbClr val="121212"/>
                </a:solidFill>
                <a:latin typeface="Arial"/>
                <a:ea typeface="Arial"/>
                <a:cs typeface="Arial"/>
                <a:sym typeface="Arial"/>
              </a:rPr>
              <a:t>εστρα</a:t>
            </a:r>
            <a:r>
              <a:rPr lang="en-GB" sz="1800" dirty="0" err="1">
                <a:solidFill>
                  <a:srgbClr val="121212"/>
                </a:solidFill>
                <a:latin typeface="Arial"/>
                <a:ea typeface="Arial"/>
                <a:cs typeface="Arial"/>
                <a:sym typeface="Arial"/>
              </a:rPr>
              <a:t>μμένη</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τάξη</a:t>
            </a:r>
            <a:r>
              <a:rPr lang="en-GB" sz="1800" dirty="0">
                <a:solidFill>
                  <a:srgbClr val="121212"/>
                </a:solidFill>
                <a:latin typeface="Arial"/>
                <a:ea typeface="Arial"/>
                <a:cs typeface="Arial"/>
                <a:sym typeface="Arial"/>
              </a:rPr>
              <a:t> α</a:t>
            </a:r>
            <a:r>
              <a:rPr lang="en-GB" sz="1800" dirty="0" err="1">
                <a:solidFill>
                  <a:srgbClr val="121212"/>
                </a:solidFill>
                <a:latin typeface="Arial"/>
                <a:ea typeface="Arial"/>
                <a:cs typeface="Arial"/>
                <a:sym typeface="Arial"/>
              </a:rPr>
              <a:t>ντιστρέφει</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τις</a:t>
            </a:r>
            <a:r>
              <a:rPr lang="en-GB" sz="1800" dirty="0">
                <a:solidFill>
                  <a:srgbClr val="121212"/>
                </a:solidFill>
                <a:latin typeface="Arial"/>
                <a:ea typeface="Arial"/>
                <a:cs typeface="Arial"/>
                <a:sym typeface="Arial"/>
              </a:rPr>
              <a:t> παρα</a:t>
            </a:r>
            <a:r>
              <a:rPr lang="en-GB" sz="1800" dirty="0" err="1">
                <a:solidFill>
                  <a:srgbClr val="121212"/>
                </a:solidFill>
                <a:latin typeface="Arial"/>
                <a:ea typeface="Arial"/>
                <a:cs typeface="Arial"/>
                <a:sym typeface="Arial"/>
              </a:rPr>
              <a:t>δοσι</a:t>
            </a:r>
            <a:r>
              <a:rPr lang="en-GB" sz="1800" dirty="0">
                <a:solidFill>
                  <a:srgbClr val="121212"/>
                </a:solidFill>
                <a:latin typeface="Arial"/>
                <a:ea typeface="Arial"/>
                <a:cs typeface="Arial"/>
                <a:sym typeface="Arial"/>
              </a:rPr>
              <a:t>ακές μεθόδους διδασκαλίας, παρέχοντας διδασκαλία στο διαδίκτυο εκτός τάξης και μεταφέροντας την "εργασία στο σπίτι" στην τάξη.</a:t>
            </a:r>
            <a:endParaRPr dirty="0"/>
          </a:p>
          <a:p>
            <a:pPr marL="285750" marR="0" lvl="0" indent="-285750" algn="l" rtl="0">
              <a:spcBef>
                <a:spcPts val="2400"/>
              </a:spcBef>
              <a:spcAft>
                <a:spcPts val="0"/>
              </a:spcAft>
              <a:buClr>
                <a:srgbClr val="121212"/>
              </a:buClr>
              <a:buSzPts val="1800"/>
              <a:buFont typeface="Arial"/>
              <a:buChar char="•"/>
            </a:pPr>
            <a:r>
              <a:rPr lang="en-GB" sz="1800" dirty="0" err="1">
                <a:solidFill>
                  <a:srgbClr val="121212"/>
                </a:solidFill>
                <a:latin typeface="Arial"/>
                <a:ea typeface="Arial"/>
                <a:cs typeface="Arial"/>
                <a:sym typeface="Arial"/>
              </a:rPr>
              <a:t>Οι</a:t>
            </a:r>
            <a:r>
              <a:rPr lang="en-GB" sz="1800" dirty="0">
                <a:solidFill>
                  <a:srgbClr val="121212"/>
                </a:solidFill>
                <a:latin typeface="Arial"/>
                <a:ea typeface="Arial"/>
                <a:cs typeface="Arial"/>
                <a:sym typeface="Arial"/>
              </a:rPr>
              <a:t> μα</a:t>
            </a:r>
            <a:r>
              <a:rPr lang="en-GB" sz="1800" dirty="0" err="1">
                <a:solidFill>
                  <a:srgbClr val="121212"/>
                </a:solidFill>
                <a:latin typeface="Arial"/>
                <a:ea typeface="Arial"/>
                <a:cs typeface="Arial"/>
                <a:sym typeface="Arial"/>
              </a:rPr>
              <a:t>θητές</a:t>
            </a:r>
            <a:r>
              <a:rPr lang="en-GB" sz="1800" dirty="0">
                <a:solidFill>
                  <a:srgbClr val="121212"/>
                </a:solidFill>
                <a:latin typeface="Arial"/>
                <a:ea typeface="Arial"/>
                <a:cs typeface="Arial"/>
                <a:sym typeface="Arial"/>
              </a:rPr>
              <a:t> α</a:t>
            </a:r>
            <a:r>
              <a:rPr lang="en-GB" sz="1800" dirty="0" err="1">
                <a:solidFill>
                  <a:srgbClr val="121212"/>
                </a:solidFill>
                <a:latin typeface="Arial"/>
                <a:ea typeface="Arial"/>
                <a:cs typeface="Arial"/>
                <a:sym typeface="Arial"/>
              </a:rPr>
              <a:t>σχολούντ</a:t>
            </a:r>
            <a:r>
              <a:rPr lang="en-GB" sz="1800" dirty="0">
                <a:solidFill>
                  <a:srgbClr val="121212"/>
                </a:solidFill>
                <a:latin typeface="Arial"/>
                <a:ea typeface="Arial"/>
                <a:cs typeface="Arial"/>
                <a:sym typeface="Arial"/>
              </a:rPr>
              <a:t>αι πρώτα με το νέο υλικό στο σπίτι και στη συνέχεια εφαρμόζουν τις έννοιες μέσω συνεργατικών δραστηριοτήτων στην τάξη.</a:t>
            </a:r>
            <a:endParaRPr sz="1800" dirty="0">
              <a:solidFill>
                <a:srgbClr val="121212"/>
              </a:solidFill>
              <a:latin typeface="Arial"/>
              <a:ea typeface="Arial"/>
              <a:cs typeface="Arial"/>
              <a:sym typeface="Arial"/>
            </a:endParaRPr>
          </a:p>
        </p:txBody>
      </p:sp>
      <p:sp>
        <p:nvSpPr>
          <p:cNvPr id="122" name="Google Shape;122;p3"/>
          <p:cNvSpPr txBox="1"/>
          <p:nvPr/>
        </p:nvSpPr>
        <p:spPr>
          <a:xfrm>
            <a:off x="944858" y="2619135"/>
            <a:ext cx="4492811" cy="530851"/>
          </a:xfrm>
          <a:prstGeom prst="rect">
            <a:avLst/>
          </a:prstGeom>
          <a:noFill/>
          <a:ln>
            <a:noFill/>
          </a:ln>
        </p:spPr>
        <p:txBody>
          <a:bodyPr spcFirstLastPara="1" wrap="square" lIns="91425" tIns="45700" rIns="91425" bIns="45700" anchor="t" anchorCtr="0">
            <a:spAutoFit/>
          </a:bodyPr>
          <a:lstStyle/>
          <a:p>
            <a:pPr marL="0" marR="0" lvl="0" indent="0" algn="l" rtl="0">
              <a:lnSpc>
                <a:spcPct val="151625"/>
              </a:lnSpc>
              <a:spcBef>
                <a:spcPts val="0"/>
              </a:spcBef>
              <a:spcAft>
                <a:spcPts val="0"/>
              </a:spcAft>
              <a:buNone/>
            </a:pPr>
            <a:r>
              <a:rPr lang="en-GB" sz="2400" b="1">
                <a:solidFill>
                  <a:srgbClr val="121212"/>
                </a:solidFill>
                <a:latin typeface="Arial"/>
                <a:ea typeface="Arial"/>
                <a:cs typeface="Arial"/>
                <a:sym typeface="Arial"/>
              </a:rPr>
              <a:t>Ορισμός &amp; βασική έννοια</a:t>
            </a:r>
            <a:endParaRPr sz="2400">
              <a:solidFill>
                <a:srgbClr val="121212"/>
              </a:solidFill>
              <a:latin typeface="Arial"/>
              <a:ea typeface="Arial"/>
              <a:cs typeface="Arial"/>
              <a:sym typeface="Arial"/>
            </a:endParaRPr>
          </a:p>
        </p:txBody>
      </p:sp>
      <p:sp>
        <p:nvSpPr>
          <p:cNvPr id="123" name="Google Shape;123;p3"/>
          <p:cNvSpPr txBox="1"/>
          <p:nvPr/>
        </p:nvSpPr>
        <p:spPr>
          <a:xfrm>
            <a:off x="450219" y="614847"/>
            <a:ext cx="9144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dirty="0">
                <a:solidFill>
                  <a:srgbClr val="033C5B"/>
                </a:solidFill>
                <a:latin typeface="Arial"/>
                <a:ea typeface="Arial"/>
                <a:cs typeface="Arial"/>
                <a:sym typeface="Arial"/>
              </a:rPr>
              <a:t>Η αναποδογυρισμένη τάξη: Μια νέα εποχή για τη μάθηση</a:t>
            </a:r>
            <a:endParaRPr sz="4800" b="1" dirty="0">
              <a:solidFill>
                <a:srgbClr val="033C5B"/>
              </a:solidFill>
              <a:latin typeface="Arial"/>
              <a:ea typeface="Arial"/>
              <a:cs typeface="Arial"/>
              <a:sym typeface="Arial"/>
            </a:endParaRPr>
          </a:p>
        </p:txBody>
      </p:sp>
      <p:sp>
        <p:nvSpPr>
          <p:cNvPr id="124" name="Google Shape;124;p3"/>
          <p:cNvSpPr txBox="1"/>
          <p:nvPr/>
        </p:nvSpPr>
        <p:spPr>
          <a:xfrm>
            <a:off x="6082143" y="3387434"/>
            <a:ext cx="4492810" cy="46473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21212"/>
              </a:buClr>
              <a:buSzPts val="1800"/>
              <a:buFont typeface="Arial"/>
              <a:buChar char="•"/>
            </a:pPr>
            <a:r>
              <a:rPr lang="en-GB" sz="1600" b="1" dirty="0" err="1">
                <a:solidFill>
                  <a:srgbClr val="121212"/>
                </a:solidFill>
                <a:latin typeface="Arial"/>
                <a:ea typeface="Arial"/>
                <a:cs typeface="Arial"/>
                <a:sym typeface="Arial"/>
              </a:rPr>
              <a:t>Ενεργός</a:t>
            </a:r>
            <a:r>
              <a:rPr lang="en-GB" sz="1600" b="1" dirty="0">
                <a:solidFill>
                  <a:srgbClr val="121212"/>
                </a:solidFill>
                <a:latin typeface="Arial"/>
                <a:ea typeface="Arial"/>
                <a:cs typeface="Arial"/>
                <a:sym typeface="Arial"/>
              </a:rPr>
              <a:t> </a:t>
            </a:r>
            <a:r>
              <a:rPr lang="en-GB" sz="1600" b="1" dirty="0" err="1">
                <a:solidFill>
                  <a:srgbClr val="121212"/>
                </a:solidFill>
                <a:latin typeface="Arial"/>
                <a:ea typeface="Arial"/>
                <a:cs typeface="Arial"/>
                <a:sym typeface="Arial"/>
              </a:rPr>
              <a:t>συμμετοχή</a:t>
            </a:r>
            <a:r>
              <a:rPr lang="en-GB" sz="1600" dirty="0">
                <a:solidFill>
                  <a:srgbClr val="121212"/>
                </a:solidFill>
                <a:latin typeface="Arial"/>
                <a:ea typeface="Arial"/>
                <a:cs typeface="Arial"/>
                <a:sym typeface="Arial"/>
              </a:rPr>
              <a:t>: </a:t>
            </a:r>
            <a:r>
              <a:rPr lang="en-GB" sz="1600" dirty="0" err="1">
                <a:solidFill>
                  <a:srgbClr val="121212"/>
                </a:solidFill>
                <a:latin typeface="Arial"/>
                <a:ea typeface="Arial"/>
                <a:cs typeface="Arial"/>
                <a:sym typeface="Arial"/>
              </a:rPr>
              <a:t>Ενθ</a:t>
            </a:r>
            <a:r>
              <a:rPr lang="en-GB" sz="1600" dirty="0">
                <a:solidFill>
                  <a:srgbClr val="121212"/>
                </a:solidFill>
                <a:latin typeface="Arial"/>
                <a:ea typeface="Arial"/>
                <a:cs typeface="Arial"/>
                <a:sym typeface="Arial"/>
              </a:rPr>
              <a:t>αρρύνει τους μαθητές να ασχοληθούν ενεργά με το υλικό, καλλιεργώντας μια κοινότητα μαθητών που υποστηρίζουν ο ένας το εκπαιδευτικό ταξίδι του άλλου.</a:t>
            </a:r>
            <a:endParaRPr sz="1200" dirty="0"/>
          </a:p>
          <a:p>
            <a:pPr marL="285750" marR="0" lvl="0" indent="-285750" algn="l" rtl="0">
              <a:spcBef>
                <a:spcPts val="2400"/>
              </a:spcBef>
              <a:spcAft>
                <a:spcPts val="0"/>
              </a:spcAft>
              <a:buClr>
                <a:srgbClr val="121212"/>
              </a:buClr>
              <a:buSzPts val="1800"/>
              <a:buFont typeface="Arial"/>
              <a:buChar char="•"/>
            </a:pPr>
            <a:r>
              <a:rPr lang="en-GB" sz="1600" b="1" dirty="0" err="1">
                <a:solidFill>
                  <a:srgbClr val="121212"/>
                </a:solidFill>
                <a:latin typeface="Arial"/>
                <a:ea typeface="Arial"/>
                <a:cs typeface="Arial"/>
                <a:sym typeface="Arial"/>
              </a:rPr>
              <a:t>Προσ</a:t>
            </a:r>
            <a:r>
              <a:rPr lang="en-GB" sz="1600" b="1" dirty="0">
                <a:solidFill>
                  <a:srgbClr val="121212"/>
                </a:solidFill>
                <a:latin typeface="Arial"/>
                <a:ea typeface="Arial"/>
                <a:cs typeface="Arial"/>
                <a:sym typeface="Arial"/>
              </a:rPr>
              <a:t>αρμοσμένο σε κάθε μαθητή</a:t>
            </a:r>
            <a:r>
              <a:rPr lang="en-GB" sz="1600" dirty="0">
                <a:solidFill>
                  <a:srgbClr val="121212"/>
                </a:solidFill>
                <a:latin typeface="Arial"/>
                <a:ea typeface="Arial"/>
                <a:cs typeface="Arial"/>
                <a:sym typeface="Arial"/>
              </a:rPr>
              <a:t>: Υποστηρίζει ποικίλους ρυθμούς μάθησης, επιτρέποντας στους μαθητές να προετοιμάζονται με τη δική τους ταχύτητα και να αφιερώνουν χρόνο στην τάξη για διαδραστική, πρακτική μάθηση.</a:t>
            </a:r>
            <a:endParaRPr sz="1200" dirty="0"/>
          </a:p>
          <a:p>
            <a:pPr marL="285750" marR="0" lvl="0" indent="-285750" algn="l" rtl="0">
              <a:spcBef>
                <a:spcPts val="2400"/>
              </a:spcBef>
              <a:spcAft>
                <a:spcPts val="0"/>
              </a:spcAft>
              <a:buClr>
                <a:srgbClr val="121212"/>
              </a:buClr>
              <a:buSzPts val="1800"/>
              <a:buFont typeface="Arial"/>
              <a:buChar char="•"/>
            </a:pPr>
            <a:r>
              <a:rPr lang="en-GB" sz="1600" b="1" dirty="0" err="1">
                <a:solidFill>
                  <a:srgbClr val="121212"/>
                </a:solidFill>
                <a:latin typeface="Arial"/>
                <a:ea typeface="Arial"/>
                <a:cs typeface="Arial"/>
                <a:sym typeface="Arial"/>
              </a:rPr>
              <a:t>Μεγιστο</a:t>
            </a:r>
            <a:r>
              <a:rPr lang="en-GB" sz="1600" b="1" dirty="0">
                <a:solidFill>
                  <a:srgbClr val="121212"/>
                </a:solidFill>
                <a:latin typeface="Arial"/>
                <a:ea typeface="Arial"/>
                <a:cs typeface="Arial"/>
                <a:sym typeface="Arial"/>
              </a:rPr>
              <a:t>ποίηση του χρόνου μέσα στην τάξη</a:t>
            </a:r>
            <a:r>
              <a:rPr lang="en-GB" sz="1600" dirty="0">
                <a:solidFill>
                  <a:srgbClr val="121212"/>
                </a:solidFill>
                <a:latin typeface="Arial"/>
                <a:ea typeface="Arial"/>
                <a:cs typeface="Arial"/>
                <a:sym typeface="Arial"/>
              </a:rPr>
              <a:t>: Απελευθερώνει συνεδρίες στην τάξη για συζητήσεις, ομαδικές εργασίες και πρακτικές ασκήσεις, καθιστώντας τη μάθηση πιο δυναμική και ελκυστική.</a:t>
            </a:r>
            <a:endParaRPr sz="1600" dirty="0">
              <a:solidFill>
                <a:srgbClr val="121212"/>
              </a:solidFill>
              <a:latin typeface="Arial"/>
              <a:ea typeface="Arial"/>
              <a:cs typeface="Arial"/>
              <a:sym typeface="Arial"/>
            </a:endParaRPr>
          </a:p>
        </p:txBody>
      </p:sp>
      <p:sp>
        <p:nvSpPr>
          <p:cNvPr id="125" name="Google Shape;125;p3"/>
          <p:cNvSpPr txBox="1"/>
          <p:nvPr/>
        </p:nvSpPr>
        <p:spPr>
          <a:xfrm>
            <a:off x="11302752" y="3478859"/>
            <a:ext cx="449281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121212"/>
                </a:solidFill>
                <a:latin typeface="Arial"/>
                <a:ea typeface="Arial"/>
                <a:cs typeface="Arial"/>
                <a:sym typeface="Arial"/>
              </a:rPr>
              <a:t>Η ανεστραμμένη τάξη δεν είναι απλώς μια μέθοδος διδασκαλίας- είναι μια οδός προς τη βαθύτερη κατανόηση και τη μεγαλύτερη εμπλοκή των μαθητών. Με την ενσωμάτωση αυτής της προσέγγισης, καλλιεργούμε ένα μαθησιακό περιβάλλον που εκτιμά την ενεργό συμμετοχή, τη συνεργατική επίλυση προβλημάτων και τα διαφορετικά ταλέντα κάθε μαθητή.</a:t>
            </a:r>
            <a:endParaRPr sz="1800">
              <a:solidFill>
                <a:srgbClr val="121212"/>
              </a:solidFill>
              <a:latin typeface="Arial"/>
              <a:ea typeface="Arial"/>
              <a:cs typeface="Arial"/>
              <a:sym typeface="Arial"/>
            </a:endParaRPr>
          </a:p>
        </p:txBody>
      </p:sp>
      <p:pic>
        <p:nvPicPr>
          <p:cNvPr id="6" name="Picture 5">
            <a:extLst>
              <a:ext uri="{FF2B5EF4-FFF2-40B4-BE49-F238E27FC236}">
                <a16:creationId xmlns:a16="http://schemas.microsoft.com/office/drawing/2014/main" id="{D8AA4372-757A-0591-DCC2-3BFF82F18F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2" name="Google Shape;128;p3">
            <a:extLst>
              <a:ext uri="{FF2B5EF4-FFF2-40B4-BE49-F238E27FC236}">
                <a16:creationId xmlns:a16="http://schemas.microsoft.com/office/drawing/2014/main" id="{D65345DE-FAE7-B4B4-30F7-3F2D71392D75}"/>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68CE065E-6028-88D2-1143-9BDECAE12245}"/>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14F0DE9D-7F63-1C08-5A61-96CD359254E3}"/>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4AC953D7-A033-658F-06AC-D5C737C368AC}"/>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885CE124-813B-DFC9-1218-9DE95470935B}"/>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985B52C9-6467-9E01-3EA3-8487B9FB383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8D769BCC-6E8C-D0A9-1F53-C8FC6FD8A18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a:extLst>
              <a:ext uri="{FF2B5EF4-FFF2-40B4-BE49-F238E27FC236}">
                <a16:creationId xmlns:a16="http://schemas.microsoft.com/office/drawing/2014/main" id="{4318797C-3512-1331-1468-603B40D8461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F9B98F7B-509B-E558-47EE-BD0B4E6C2253}"/>
              </a:ext>
            </a:extLst>
          </p:cNvPr>
          <p:cNvSpPr txBox="1"/>
          <p:nvPr/>
        </p:nvSpPr>
        <p:spPr>
          <a:xfrm>
            <a:off x="450218" y="614847"/>
            <a:ext cx="142114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Συνάφεια του μοντέλου </a:t>
            </a:r>
            <a:r>
              <a:rPr lang="el-GR" sz="5400" b="1" dirty="0">
                <a:solidFill>
                  <a:srgbClr val="033C5B"/>
                </a:solidFill>
                <a:latin typeface="Arial"/>
                <a:ea typeface="Arial"/>
                <a:cs typeface="Arial"/>
                <a:sym typeface="Arial"/>
              </a:rPr>
              <a:t>της Ανεστραμμένης Τάξης</a:t>
            </a:r>
            <a:r>
              <a:rPr lang="en-GB" sz="5400" b="1" dirty="0">
                <a:solidFill>
                  <a:srgbClr val="033C5B"/>
                </a:solidFill>
                <a:latin typeface="Arial"/>
                <a:ea typeface="Arial"/>
                <a:cs typeface="Arial"/>
                <a:sym typeface="Arial"/>
              </a:rPr>
              <a:t> με την ΕΕΚ</a:t>
            </a:r>
            <a:endParaRPr sz="5400" b="1" dirty="0">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0EE907EE-A182-5670-818B-3CACC2E30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26" name="Google Shape;121;p3">
            <a:extLst>
              <a:ext uri="{FF2B5EF4-FFF2-40B4-BE49-F238E27FC236}">
                <a16:creationId xmlns:a16="http://schemas.microsoft.com/office/drawing/2014/main" id="{13C5ED01-86E9-B550-48D9-5F3B281C8FF1}"/>
              </a:ext>
            </a:extLst>
          </p:cNvPr>
          <p:cNvGraphicFramePr/>
          <p:nvPr>
            <p:extLst>
              <p:ext uri="{D42A27DB-BD31-4B8C-83A1-F6EECF244321}">
                <p14:modId xmlns:p14="http://schemas.microsoft.com/office/powerpoint/2010/main" val="2172118607"/>
              </p:ext>
            </p:extLst>
          </p:nvPr>
        </p:nvGraphicFramePr>
        <p:xfrm>
          <a:off x="1004502" y="2521003"/>
          <a:ext cx="15079559" cy="5795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Google Shape;128;p3">
            <a:extLst>
              <a:ext uri="{FF2B5EF4-FFF2-40B4-BE49-F238E27FC236}">
                <a16:creationId xmlns:a16="http://schemas.microsoft.com/office/drawing/2014/main" id="{BFFE8231-92FE-0C7E-4DA1-695F4C0DAC63}"/>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54265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CF39B65C-7CC4-B66E-82C4-7A6B153584D5}"/>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E2CC5527-E497-7631-A1C3-2EAF38AE3ED3}"/>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34E872AE-2B1B-2B1C-7CF1-A8446623EA97}"/>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22231E1A-4579-948A-4595-970310E6D3F6}"/>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9E33F56E-BA49-1E5F-40BC-FF7798DDD1C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F3D01450-8C35-062F-EABE-7B8028E4F9D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a:extLst>
              <a:ext uri="{FF2B5EF4-FFF2-40B4-BE49-F238E27FC236}">
                <a16:creationId xmlns:a16="http://schemas.microsoft.com/office/drawing/2014/main" id="{AB15E12B-B0DC-3F6D-130A-3A568551364B}"/>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D2958846-BEC0-84B0-B2FB-CEFD0F3E6E81}"/>
              </a:ext>
            </a:extLst>
          </p:cNvPr>
          <p:cNvSpPr txBox="1"/>
          <p:nvPr/>
        </p:nvSpPr>
        <p:spPr>
          <a:xfrm>
            <a:off x="450218" y="614847"/>
            <a:ext cx="1421144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Αρχές του συνεργατικού σχεδιασμού μαθημάτων</a:t>
            </a:r>
            <a:endParaRPr sz="5400" b="1" dirty="0">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39309480-0078-A689-78B8-62E83D4247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3" name="Diagram 2">
            <a:extLst>
              <a:ext uri="{FF2B5EF4-FFF2-40B4-BE49-F238E27FC236}">
                <a16:creationId xmlns:a16="http://schemas.microsoft.com/office/drawing/2014/main" id="{DF6EDDEC-0973-7BE6-9064-7CC6F5B9DFC0}"/>
              </a:ext>
            </a:extLst>
          </p:cNvPr>
          <p:cNvGraphicFramePr/>
          <p:nvPr>
            <p:extLst>
              <p:ext uri="{D42A27DB-BD31-4B8C-83A1-F6EECF244321}">
                <p14:modId xmlns:p14="http://schemas.microsoft.com/office/powerpoint/2010/main" val="2228770104"/>
              </p:ext>
            </p:extLst>
          </p:nvPr>
        </p:nvGraphicFramePr>
        <p:xfrm>
          <a:off x="1004503" y="1905405"/>
          <a:ext cx="15079559" cy="5795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Google Shape;128;p3">
            <a:extLst>
              <a:ext uri="{FF2B5EF4-FFF2-40B4-BE49-F238E27FC236}">
                <a16:creationId xmlns:a16="http://schemas.microsoft.com/office/drawing/2014/main" id="{5AEC5DA8-8990-46BC-B9B4-DC00E8E4901D}"/>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76814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4"/>
          <p:cNvSpPr txBox="1"/>
          <p:nvPr/>
        </p:nvSpPr>
        <p:spPr>
          <a:xfrm>
            <a:off x="818920" y="1267328"/>
            <a:ext cx="14897100" cy="172354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800" b="1" dirty="0">
                <a:solidFill>
                  <a:srgbClr val="033C5B"/>
                </a:solidFill>
                <a:latin typeface="Arial"/>
                <a:ea typeface="Arial"/>
                <a:cs typeface="Arial"/>
                <a:sym typeface="Arial"/>
              </a:rPr>
              <a:t>Η ανάλυση των επιτυχημένων συνεργατικών σχεδίων μαθημάτων περιλαμβάνει την εξέταση διαφόρων κριτηρίων προκειμένου να διασφαλιστεί ότι επηρεάζουν θετικά τη συμμετοχή των μαθητών και τα μαθησιακά αποτελέσματα. </a:t>
            </a:r>
            <a:endParaRPr sz="1600" b="1" dirty="0"/>
          </a:p>
          <a:p>
            <a:pPr marL="0" marR="0" lvl="0" indent="0" algn="l" rtl="0">
              <a:spcBef>
                <a:spcPts val="0"/>
              </a:spcBef>
              <a:spcAft>
                <a:spcPts val="0"/>
              </a:spcAft>
              <a:buNone/>
            </a:pPr>
            <a:endParaRPr sz="2800" b="1" dirty="0">
              <a:solidFill>
                <a:srgbClr val="033C5B"/>
              </a:solidFill>
              <a:latin typeface="Arial"/>
              <a:ea typeface="Arial"/>
              <a:cs typeface="Arial"/>
              <a:sym typeface="Arial"/>
            </a:endParaRPr>
          </a:p>
          <a:p>
            <a:pPr marL="0" marR="0" lvl="0" indent="0" algn="l" rtl="0">
              <a:spcBef>
                <a:spcPts val="0"/>
              </a:spcBef>
              <a:spcAft>
                <a:spcPts val="0"/>
              </a:spcAft>
              <a:buNone/>
            </a:pPr>
            <a:r>
              <a:rPr lang="en-GB" sz="2800" b="1" dirty="0">
                <a:solidFill>
                  <a:srgbClr val="033C5B"/>
                </a:solidFill>
                <a:latin typeface="Arial"/>
                <a:ea typeface="Arial"/>
                <a:cs typeface="Arial"/>
                <a:sym typeface="Arial"/>
              </a:rPr>
              <a:t>Η ανάλυση των σχεδίων μαθημάτων μπορεί να οργανωθεί σε τέσσερα βασικά κριτήρια:</a:t>
            </a:r>
            <a:endParaRPr sz="2800" b="1" dirty="0">
              <a:solidFill>
                <a:srgbClr val="033C5B"/>
              </a:solidFill>
              <a:latin typeface="Arial"/>
              <a:ea typeface="Arial"/>
              <a:cs typeface="Arial"/>
              <a:sym typeface="Arial"/>
            </a:endParaRPr>
          </a:p>
        </p:txBody>
      </p:sp>
      <p:sp>
        <p:nvSpPr>
          <p:cNvPr id="142" name="Google Shape;142;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B8EF6920-3F71-80CF-8A5E-047D4101755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16E103F8-684F-6E7F-4449-F9591FF2D578}"/>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DAE2FC01-D71B-770F-E5EB-19FBAEBF6A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44" name="Google Shape;138;p4">
            <a:extLst>
              <a:ext uri="{FF2B5EF4-FFF2-40B4-BE49-F238E27FC236}">
                <a16:creationId xmlns:a16="http://schemas.microsoft.com/office/drawing/2014/main" id="{DD831447-01B5-62D2-7E19-650C0AB0A086}"/>
              </a:ext>
            </a:extLst>
          </p:cNvPr>
          <p:cNvGraphicFramePr/>
          <p:nvPr>
            <p:extLst>
              <p:ext uri="{D42A27DB-BD31-4B8C-83A1-F6EECF244321}">
                <p14:modId xmlns:p14="http://schemas.microsoft.com/office/powerpoint/2010/main" val="885078779"/>
              </p:ext>
            </p:extLst>
          </p:nvPr>
        </p:nvGraphicFramePr>
        <p:xfrm>
          <a:off x="993459" y="3780133"/>
          <a:ext cx="15216968" cy="4636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Google Shape;128;p3">
            <a:extLst>
              <a:ext uri="{FF2B5EF4-FFF2-40B4-BE49-F238E27FC236}">
                <a16:creationId xmlns:a16="http://schemas.microsoft.com/office/drawing/2014/main" id="{7198C827-A920-CB2B-79C3-B13BD79B75BC}"/>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E6BDDD7A-8A4B-2375-7370-A17CBCAB76AE}"/>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FBAC5220-7CEF-6B9D-0861-7A3383F44766}"/>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9BAF7CFB-F1A3-3EC6-12B9-65DF2DD7A812}"/>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08D7D4B1-4353-25EB-C8FD-835CF51A28E7}"/>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5F6D68EA-2D11-0CD8-E275-E3A409E464F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6F4B7C60-811A-DF8C-A84A-AEEEAC4E0A8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a:extLst>
              <a:ext uri="{FF2B5EF4-FFF2-40B4-BE49-F238E27FC236}">
                <a16:creationId xmlns:a16="http://schemas.microsoft.com/office/drawing/2014/main" id="{9E754B8A-DA2D-E213-8713-A12F82DC649F}"/>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13E8AFB3-F05C-E2D0-4BA5-2F6D15223EF9}"/>
              </a:ext>
            </a:extLst>
          </p:cNvPr>
          <p:cNvSpPr txBox="1"/>
          <p:nvPr/>
        </p:nvSpPr>
        <p:spPr>
          <a:xfrm>
            <a:off x="450218" y="614847"/>
            <a:ext cx="142114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Στρατηγικές για το σχεδιασμό ευέλικτων τάξεων στην ΕΕΚ</a:t>
            </a:r>
            <a:endParaRPr sz="5400" b="1" dirty="0">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875AF2C6-C469-F640-7914-9446C551C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4" name="Diagram 3">
            <a:extLst>
              <a:ext uri="{FF2B5EF4-FFF2-40B4-BE49-F238E27FC236}">
                <a16:creationId xmlns:a16="http://schemas.microsoft.com/office/drawing/2014/main" id="{6478DA2A-7A8B-BA93-F016-B59CF7AA189D}"/>
              </a:ext>
            </a:extLst>
          </p:cNvPr>
          <p:cNvGraphicFramePr/>
          <p:nvPr>
            <p:extLst>
              <p:ext uri="{D42A27DB-BD31-4B8C-83A1-F6EECF244321}">
                <p14:modId xmlns:p14="http://schemas.microsoft.com/office/powerpoint/2010/main" val="3866207677"/>
              </p:ext>
            </p:extLst>
          </p:nvPr>
        </p:nvGraphicFramePr>
        <p:xfrm>
          <a:off x="773642" y="2736402"/>
          <a:ext cx="15079559" cy="5795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Google Shape;128;p3">
            <a:extLst>
              <a:ext uri="{FF2B5EF4-FFF2-40B4-BE49-F238E27FC236}">
                <a16:creationId xmlns:a16="http://schemas.microsoft.com/office/drawing/2014/main" id="{8B236FDD-4EE0-6B4B-1B57-72EC5801C42C}"/>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97120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a:extLst>
            <a:ext uri="{FF2B5EF4-FFF2-40B4-BE49-F238E27FC236}">
              <a16:creationId xmlns:a16="http://schemas.microsoft.com/office/drawing/2014/main" id="{7FC4EF6E-537B-E99F-DAB2-342AEBB1A943}"/>
            </a:ext>
          </a:extLst>
        </p:cNvPr>
        <p:cNvGrpSpPr/>
        <p:nvPr/>
      </p:nvGrpSpPr>
      <p:grpSpPr>
        <a:xfrm>
          <a:off x="0" y="0"/>
          <a:ext cx="0" cy="0"/>
          <a:chOff x="0" y="0"/>
          <a:chExt cx="0" cy="0"/>
        </a:xfrm>
      </p:grpSpPr>
      <p:sp>
        <p:nvSpPr>
          <p:cNvPr id="130" name="Google Shape;130;p4">
            <a:extLst>
              <a:ext uri="{FF2B5EF4-FFF2-40B4-BE49-F238E27FC236}">
                <a16:creationId xmlns:a16="http://schemas.microsoft.com/office/drawing/2014/main" id="{ECCC363A-1EB3-19B3-5B03-0D974AE90978}"/>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4">
            <a:extLst>
              <a:ext uri="{FF2B5EF4-FFF2-40B4-BE49-F238E27FC236}">
                <a16:creationId xmlns:a16="http://schemas.microsoft.com/office/drawing/2014/main" id="{13B03E68-8C5F-CC49-3D11-EEAC9D66A9E7}"/>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a:extLst>
              <a:ext uri="{FF2B5EF4-FFF2-40B4-BE49-F238E27FC236}">
                <a16:creationId xmlns:a16="http://schemas.microsoft.com/office/drawing/2014/main" id="{9251A3B4-1868-2417-1D5D-5463A9D9FCB6}"/>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a:extLst>
              <a:ext uri="{FF2B5EF4-FFF2-40B4-BE49-F238E27FC236}">
                <a16:creationId xmlns:a16="http://schemas.microsoft.com/office/drawing/2014/main" id="{587C8C50-71A9-6B0E-1E78-53EAF860A23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4">
            <a:extLst>
              <a:ext uri="{FF2B5EF4-FFF2-40B4-BE49-F238E27FC236}">
                <a16:creationId xmlns:a16="http://schemas.microsoft.com/office/drawing/2014/main" id="{9C7C33C6-E98B-E5FB-9464-9B32C5E594C8}"/>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4">
            <a:extLst>
              <a:ext uri="{FF2B5EF4-FFF2-40B4-BE49-F238E27FC236}">
                <a16:creationId xmlns:a16="http://schemas.microsoft.com/office/drawing/2014/main" id="{4BCAFA32-3F56-63F4-4506-62D54B5CB8A9}"/>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4">
            <a:extLst>
              <a:ext uri="{FF2B5EF4-FFF2-40B4-BE49-F238E27FC236}">
                <a16:creationId xmlns:a16="http://schemas.microsoft.com/office/drawing/2014/main" id="{9F79593D-1CE4-E9C6-12D5-301984B20085}"/>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4">
            <a:extLst>
              <a:ext uri="{FF2B5EF4-FFF2-40B4-BE49-F238E27FC236}">
                <a16:creationId xmlns:a16="http://schemas.microsoft.com/office/drawing/2014/main" id="{D6F2D8AB-ECF8-B724-E503-041B3BC639D9}"/>
              </a:ext>
            </a:extLst>
          </p:cNvPr>
          <p:cNvSpPr txBox="1"/>
          <p:nvPr/>
        </p:nvSpPr>
        <p:spPr>
          <a:xfrm>
            <a:off x="1028700" y="1675914"/>
            <a:ext cx="14897100" cy="129266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800" b="1" dirty="0">
                <a:solidFill>
                  <a:srgbClr val="033C5B"/>
                </a:solidFill>
                <a:latin typeface="Arial"/>
                <a:ea typeface="Arial"/>
                <a:cs typeface="Arial"/>
                <a:sym typeface="Arial"/>
              </a:rPr>
              <a:t>Η ανάλυση των επιτυχημένων συνεργατικών σχεδίων μαθημάτων περιλαμβάνει την εξέταση διαφόρων κριτηρίων προκειμένου να διασφαλιστεί ότι επηρεάζουν θετικά τη συμμετοχή των μαθητών και τα μαθησιακά αποτελέσματα. </a:t>
            </a:r>
            <a:endParaRPr sz="1600" b="1" dirty="0"/>
          </a:p>
          <a:p>
            <a:pPr marL="0" marR="0" lvl="0" indent="0" algn="l" rtl="0">
              <a:spcBef>
                <a:spcPts val="0"/>
              </a:spcBef>
              <a:spcAft>
                <a:spcPts val="0"/>
              </a:spcAft>
              <a:buNone/>
            </a:pPr>
            <a:endParaRPr sz="2800" b="1" dirty="0">
              <a:solidFill>
                <a:srgbClr val="033C5B"/>
              </a:solidFill>
              <a:latin typeface="Arial"/>
              <a:ea typeface="Arial"/>
              <a:cs typeface="Arial"/>
              <a:sym typeface="Arial"/>
            </a:endParaRPr>
          </a:p>
        </p:txBody>
      </p:sp>
      <p:sp>
        <p:nvSpPr>
          <p:cNvPr id="142" name="Google Shape;142;p4">
            <a:extLst>
              <a:ext uri="{FF2B5EF4-FFF2-40B4-BE49-F238E27FC236}">
                <a16:creationId xmlns:a16="http://schemas.microsoft.com/office/drawing/2014/main" id="{98CA8621-BFAC-C89B-5C26-B137B5D3CFC9}"/>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4C903BB0-DC35-DF6F-9DDA-D6DFC3DDFC10}"/>
              </a:ext>
            </a:extLst>
          </p:cNvPr>
          <p:cNvGraphicFramePr/>
          <p:nvPr>
            <p:extLst>
              <p:ext uri="{D42A27DB-BD31-4B8C-83A1-F6EECF244321}">
                <p14:modId xmlns:p14="http://schemas.microsoft.com/office/powerpoint/2010/main" val="3652773686"/>
              </p:ext>
            </p:extLst>
          </p:nvPr>
        </p:nvGraphicFramePr>
        <p:xfrm>
          <a:off x="1949411" y="3223080"/>
          <a:ext cx="13806403" cy="40953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Google Shape;117;p3">
            <a:extLst>
              <a:ext uri="{FF2B5EF4-FFF2-40B4-BE49-F238E27FC236}">
                <a16:creationId xmlns:a16="http://schemas.microsoft.com/office/drawing/2014/main" id="{E7DAF196-3170-CF42-EF49-BAF1398EF46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E0A0DFC6-4400-B56F-00F2-2B0965B9D51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00CA59DE-EBEF-6E13-1FD0-19F3A1933B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7" name="Google Shape;128;p3">
            <a:extLst>
              <a:ext uri="{FF2B5EF4-FFF2-40B4-BE49-F238E27FC236}">
                <a16:creationId xmlns:a16="http://schemas.microsoft.com/office/drawing/2014/main" id="{8F553164-55B9-B98F-67F0-AB6C2C4FC160}"/>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29957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2">
          <a:extLst>
            <a:ext uri="{FF2B5EF4-FFF2-40B4-BE49-F238E27FC236}">
              <a16:creationId xmlns:a16="http://schemas.microsoft.com/office/drawing/2014/main" id="{9531E7FF-8495-8E91-FC89-0233D94EE0AA}"/>
            </a:ext>
          </a:extLst>
        </p:cNvPr>
        <p:cNvGrpSpPr/>
        <p:nvPr/>
      </p:nvGrpSpPr>
      <p:grpSpPr>
        <a:xfrm>
          <a:off x="0" y="0"/>
          <a:ext cx="0" cy="0"/>
          <a:chOff x="0" y="0"/>
          <a:chExt cx="0" cy="0"/>
        </a:xfrm>
      </p:grpSpPr>
      <p:sp>
        <p:nvSpPr>
          <p:cNvPr id="163" name="Google Shape;163;p6">
            <a:extLst>
              <a:ext uri="{FF2B5EF4-FFF2-40B4-BE49-F238E27FC236}">
                <a16:creationId xmlns:a16="http://schemas.microsoft.com/office/drawing/2014/main" id="{12EAEB49-F32B-AC38-2E45-578290843947}"/>
              </a:ext>
            </a:extLst>
          </p:cNvPr>
          <p:cNvSpPr txBox="1"/>
          <p:nvPr/>
        </p:nvSpPr>
        <p:spPr>
          <a:xfrm>
            <a:off x="2956987" y="79991"/>
            <a:ext cx="13265244" cy="1184940"/>
          </a:xfrm>
          <a:prstGeom prst="rect">
            <a:avLst/>
          </a:prstGeom>
          <a:noFill/>
          <a:ln>
            <a:noFill/>
          </a:ln>
        </p:spPr>
        <p:txBody>
          <a:bodyPr spcFirstLastPara="1" wrap="square" lIns="0" tIns="0" rIns="0" bIns="0" anchor="t" anchorCtr="0">
            <a:spAutoFit/>
          </a:bodyPr>
          <a:lstStyle/>
          <a:p>
            <a:pPr marL="0" marR="0" lvl="0" indent="0" algn="l" rtl="0">
              <a:lnSpc>
                <a:spcPct val="274964"/>
              </a:lnSpc>
              <a:spcBef>
                <a:spcPts val="0"/>
              </a:spcBef>
              <a:spcAft>
                <a:spcPts val="0"/>
              </a:spcAft>
              <a:buNone/>
            </a:pPr>
            <a:r>
              <a:rPr lang="en-GB" sz="2800" b="1" dirty="0">
                <a:solidFill>
                  <a:srgbClr val="033C5B"/>
                </a:solidFill>
                <a:latin typeface="Arial"/>
                <a:ea typeface="Arial"/>
                <a:cs typeface="Arial"/>
                <a:sym typeface="Arial"/>
              </a:rPr>
              <a:t>Προσδιορισμός βασικών στοιχείων για τη δέσμευση των φοιτητών</a:t>
            </a:r>
            <a:endParaRPr sz="2800" b="1" dirty="0">
              <a:solidFill>
                <a:srgbClr val="033C5B"/>
              </a:solidFill>
              <a:latin typeface="Arial"/>
              <a:ea typeface="Arial"/>
              <a:cs typeface="Arial"/>
              <a:sym typeface="Arial"/>
            </a:endParaRPr>
          </a:p>
        </p:txBody>
      </p:sp>
      <p:sp>
        <p:nvSpPr>
          <p:cNvPr id="164" name="Google Shape;164;p6">
            <a:extLst>
              <a:ext uri="{FF2B5EF4-FFF2-40B4-BE49-F238E27FC236}">
                <a16:creationId xmlns:a16="http://schemas.microsoft.com/office/drawing/2014/main" id="{85E4ADB0-3EAC-E496-3838-E2EE33F50DE0}"/>
              </a:ext>
            </a:extLst>
          </p:cNvPr>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a:extLst>
              <a:ext uri="{FF2B5EF4-FFF2-40B4-BE49-F238E27FC236}">
                <a16:creationId xmlns:a16="http://schemas.microsoft.com/office/drawing/2014/main" id="{3010D0B8-BB15-BA51-F6F8-BE9191602C24}"/>
              </a:ext>
            </a:extLst>
          </p:cNvPr>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a:extLst>
              <a:ext uri="{FF2B5EF4-FFF2-40B4-BE49-F238E27FC236}">
                <a16:creationId xmlns:a16="http://schemas.microsoft.com/office/drawing/2014/main" id="{7552A767-70E7-766A-7A54-FFD9AD1A3BB3}"/>
              </a:ext>
            </a:extLst>
          </p:cNvPr>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a:extLst>
              <a:ext uri="{FF2B5EF4-FFF2-40B4-BE49-F238E27FC236}">
                <a16:creationId xmlns:a16="http://schemas.microsoft.com/office/drawing/2014/main" id="{56FF9D02-A63F-0654-E1E6-435883725A89}"/>
              </a:ext>
            </a:extLst>
          </p:cNvPr>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1AF4A830-1AAA-1D67-CB15-2F8DEBD291C2}"/>
              </a:ext>
            </a:extLst>
          </p:cNvPr>
          <p:cNvGraphicFramePr/>
          <p:nvPr>
            <p:extLst>
              <p:ext uri="{D42A27DB-BD31-4B8C-83A1-F6EECF244321}">
                <p14:modId xmlns:p14="http://schemas.microsoft.com/office/powerpoint/2010/main" val="3648713714"/>
              </p:ext>
            </p:extLst>
          </p:nvPr>
        </p:nvGraphicFramePr>
        <p:xfrm>
          <a:off x="2956987" y="1160994"/>
          <a:ext cx="15089898" cy="76430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2" name="Google Shape;172;p6">
            <a:extLst>
              <a:ext uri="{FF2B5EF4-FFF2-40B4-BE49-F238E27FC236}">
                <a16:creationId xmlns:a16="http://schemas.microsoft.com/office/drawing/2014/main" id="{69697605-2987-9992-F997-7DD0A038646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21B8AD66-265F-BADF-A6E9-43FA2AD6F09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DF62E63F-6E99-D117-1EC0-1129CA63970E}"/>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A08DC604-6803-A33E-4CC5-F6E281548B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7" name="Google Shape;128;p3">
            <a:extLst>
              <a:ext uri="{FF2B5EF4-FFF2-40B4-BE49-F238E27FC236}">
                <a16:creationId xmlns:a16="http://schemas.microsoft.com/office/drawing/2014/main" id="{6B4DDF6B-95A1-03BD-7735-5355FC8A3E47}"/>
              </a:ext>
            </a:extLst>
          </p:cNvPr>
          <p:cNvSpPr txBox="1"/>
          <p:nvPr/>
        </p:nvSpPr>
        <p:spPr>
          <a:xfrm>
            <a:off x="5423625" y="8981627"/>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2113496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4531</Words>
  <Application>Microsoft Office PowerPoint</Application>
  <PresentationFormat>Custom</PresentationFormat>
  <Paragraphs>154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Carty</dc:creator>
  <cp:keywords>, docId:86A9397532365A1C20152EDE14D15B16</cp:keywords>
  <cp:lastModifiedBy>Sotiria Tsalamani</cp:lastModifiedBy>
  <cp:revision>10</cp:revision>
  <dcterms:created xsi:type="dcterms:W3CDTF">2006-08-16T00:00:00Z</dcterms:created>
  <dcterms:modified xsi:type="dcterms:W3CDTF">2024-11-09T10:09:51Z</dcterms:modified>
</cp:coreProperties>
</file>