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UFkR+tZqnQoM1qjxiv9/zTEId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FC0AF-BCDD-47B3-AF1C-F8211C6B2317}" v="13" dt="2024-11-07T17:51:17.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84"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iria Tsalamani" userId="0aff0c30-cece-41cc-9db4-2deca530e686" providerId="ADAL" clId="{29EFC0AF-BCDD-47B3-AF1C-F8211C6B2317}"/>
    <pc:docChg chg="custSel modSld">
      <pc:chgData name="Sotiria Tsalamani" userId="0aff0c30-cece-41cc-9db4-2deca530e686" providerId="ADAL" clId="{29EFC0AF-BCDD-47B3-AF1C-F8211C6B2317}" dt="2024-11-07T17:51:17.182" v="49"/>
      <pc:docMkLst>
        <pc:docMk/>
      </pc:docMkLst>
      <pc:sldChg chg="addSp modSp mod modNotes">
        <pc:chgData name="Sotiria Tsalamani" userId="0aff0c30-cece-41cc-9db4-2deca530e686" providerId="ADAL" clId="{29EFC0AF-BCDD-47B3-AF1C-F8211C6B2317}" dt="2024-11-07T17:50:02.094" v="4" actId="1076"/>
        <pc:sldMkLst>
          <pc:docMk/>
          <pc:sldMk cId="0" sldId="256"/>
        </pc:sldMkLst>
        <pc:spChg chg="mod">
          <ac:chgData name="Sotiria Tsalamani" userId="0aff0c30-cece-41cc-9db4-2deca530e686" providerId="ADAL" clId="{29EFC0AF-BCDD-47B3-AF1C-F8211C6B2317}" dt="2024-11-07T17:50:02.094" v="4" actId="1076"/>
          <ac:spMkLst>
            <pc:docMk/>
            <pc:sldMk cId="0" sldId="256"/>
            <ac:spMk id="84" creationId="{00000000-0000-0000-0000-000000000000}"/>
          </ac:spMkLst>
        </pc:spChg>
        <pc:picChg chg="add mod">
          <ac:chgData name="Sotiria Tsalamani" userId="0aff0c30-cece-41cc-9db4-2deca530e686" providerId="ADAL" clId="{29EFC0AF-BCDD-47B3-AF1C-F8211C6B2317}" dt="2024-11-07T17:49:51.608" v="0"/>
          <ac:picMkLst>
            <pc:docMk/>
            <pc:sldMk cId="0" sldId="256"/>
            <ac:picMk id="2" creationId="{E1C52314-ADB7-1955-09CE-407B6F717990}"/>
          </ac:picMkLst>
        </pc:picChg>
      </pc:sldChg>
      <pc:sldChg chg="addSp modSp">
        <pc:chgData name="Sotiria Tsalamani" userId="0aff0c30-cece-41cc-9db4-2deca530e686" providerId="ADAL" clId="{29EFC0AF-BCDD-47B3-AF1C-F8211C6B2317}" dt="2024-11-07T17:50:10.348" v="5"/>
        <pc:sldMkLst>
          <pc:docMk/>
          <pc:sldMk cId="0" sldId="257"/>
        </pc:sldMkLst>
        <pc:picChg chg="add mod">
          <ac:chgData name="Sotiria Tsalamani" userId="0aff0c30-cece-41cc-9db4-2deca530e686" providerId="ADAL" clId="{29EFC0AF-BCDD-47B3-AF1C-F8211C6B2317}" dt="2024-11-07T17:50:10.348" v="5"/>
          <ac:picMkLst>
            <pc:docMk/>
            <pc:sldMk cId="0" sldId="257"/>
            <ac:picMk id="2" creationId="{A3502D42-03B5-4B44-6055-23718D164C97}"/>
          </ac:picMkLst>
        </pc:picChg>
      </pc:sldChg>
      <pc:sldChg chg="addSp delSp modSp mod">
        <pc:chgData name="Sotiria Tsalamani" userId="0aff0c30-cece-41cc-9db4-2deca530e686" providerId="ADAL" clId="{29EFC0AF-BCDD-47B3-AF1C-F8211C6B2317}" dt="2024-11-07T17:50:32.331" v="9"/>
        <pc:sldMkLst>
          <pc:docMk/>
          <pc:sldMk cId="0" sldId="259"/>
        </pc:sldMkLst>
        <pc:spChg chg="add mod">
          <ac:chgData name="Sotiria Tsalamani" userId="0aff0c30-cece-41cc-9db4-2deca530e686" providerId="ADAL" clId="{29EFC0AF-BCDD-47B3-AF1C-F8211C6B2317}" dt="2024-11-07T17:50:32.331" v="9"/>
          <ac:spMkLst>
            <pc:docMk/>
            <pc:sldMk cId="0" sldId="259"/>
            <ac:spMk id="2" creationId="{D5CDD006-FA86-48BF-E4EA-8B61DB42C246}"/>
          </ac:spMkLst>
        </pc:spChg>
        <pc:spChg chg="add mod">
          <ac:chgData name="Sotiria Tsalamani" userId="0aff0c30-cece-41cc-9db4-2deca530e686" providerId="ADAL" clId="{29EFC0AF-BCDD-47B3-AF1C-F8211C6B2317}" dt="2024-11-07T17:50:32.331" v="9"/>
          <ac:spMkLst>
            <pc:docMk/>
            <pc:sldMk cId="0" sldId="259"/>
            <ac:spMk id="3" creationId="{D8DA7D63-DAA1-6C5C-1E02-45340545926F}"/>
          </ac:spMkLst>
        </pc:spChg>
        <pc:spChg chg="add mod">
          <ac:chgData name="Sotiria Tsalamani" userId="0aff0c30-cece-41cc-9db4-2deca530e686" providerId="ADAL" clId="{29EFC0AF-BCDD-47B3-AF1C-F8211C6B2317}" dt="2024-11-07T17:50:32.331" v="9"/>
          <ac:spMkLst>
            <pc:docMk/>
            <pc:sldMk cId="0" sldId="259"/>
            <ac:spMk id="4" creationId="{5392109C-3BEF-166E-D968-A26B8965D84B}"/>
          </ac:spMkLst>
        </pc:spChg>
        <pc:spChg chg="del">
          <ac:chgData name="Sotiria Tsalamani" userId="0aff0c30-cece-41cc-9db4-2deca530e686" providerId="ADAL" clId="{29EFC0AF-BCDD-47B3-AF1C-F8211C6B2317}" dt="2024-11-07T17:50:29.969" v="6" actId="478"/>
          <ac:spMkLst>
            <pc:docMk/>
            <pc:sldMk cId="0" sldId="259"/>
            <ac:spMk id="126" creationId="{00000000-0000-0000-0000-000000000000}"/>
          </ac:spMkLst>
        </pc:spChg>
        <pc:spChg chg="del">
          <ac:chgData name="Sotiria Tsalamani" userId="0aff0c30-cece-41cc-9db4-2deca530e686" providerId="ADAL" clId="{29EFC0AF-BCDD-47B3-AF1C-F8211C6B2317}" dt="2024-11-07T17:50:30.587" v="7" actId="478"/>
          <ac:spMkLst>
            <pc:docMk/>
            <pc:sldMk cId="0" sldId="259"/>
            <ac:spMk id="127" creationId="{00000000-0000-0000-0000-000000000000}"/>
          </ac:spMkLst>
        </pc:spChg>
        <pc:spChg chg="del">
          <ac:chgData name="Sotiria Tsalamani" userId="0aff0c30-cece-41cc-9db4-2deca530e686" providerId="ADAL" clId="{29EFC0AF-BCDD-47B3-AF1C-F8211C6B2317}" dt="2024-11-07T17:50:31.485" v="8" actId="478"/>
          <ac:spMkLst>
            <pc:docMk/>
            <pc:sldMk cId="0" sldId="259"/>
            <ac:spMk id="128" creationId="{00000000-0000-0000-0000-000000000000}"/>
          </ac:spMkLst>
        </pc:spChg>
        <pc:picChg chg="add mod">
          <ac:chgData name="Sotiria Tsalamani" userId="0aff0c30-cece-41cc-9db4-2deca530e686" providerId="ADAL" clId="{29EFC0AF-BCDD-47B3-AF1C-F8211C6B2317}" dt="2024-11-07T17:50:32.331" v="9"/>
          <ac:picMkLst>
            <pc:docMk/>
            <pc:sldMk cId="0" sldId="259"/>
            <ac:picMk id="5" creationId="{693D7E6C-D631-E043-0D0B-46D4D0C81B83}"/>
          </ac:picMkLst>
        </pc:picChg>
      </pc:sldChg>
      <pc:sldChg chg="addSp delSp modSp mod">
        <pc:chgData name="Sotiria Tsalamani" userId="0aff0c30-cece-41cc-9db4-2deca530e686" providerId="ADAL" clId="{29EFC0AF-BCDD-47B3-AF1C-F8211C6B2317}" dt="2024-11-07T17:50:37.673" v="13"/>
        <pc:sldMkLst>
          <pc:docMk/>
          <pc:sldMk cId="0" sldId="260"/>
        </pc:sldMkLst>
        <pc:spChg chg="add mod">
          <ac:chgData name="Sotiria Tsalamani" userId="0aff0c30-cece-41cc-9db4-2deca530e686" providerId="ADAL" clId="{29EFC0AF-BCDD-47B3-AF1C-F8211C6B2317}" dt="2024-11-07T17:50:37.673" v="13"/>
          <ac:spMkLst>
            <pc:docMk/>
            <pc:sldMk cId="0" sldId="260"/>
            <ac:spMk id="2" creationId="{8CD70CEA-F968-BC33-88DB-D16087B8D8EC}"/>
          </ac:spMkLst>
        </pc:spChg>
        <pc:spChg chg="add mod">
          <ac:chgData name="Sotiria Tsalamani" userId="0aff0c30-cece-41cc-9db4-2deca530e686" providerId="ADAL" clId="{29EFC0AF-BCDD-47B3-AF1C-F8211C6B2317}" dt="2024-11-07T17:50:37.673" v="13"/>
          <ac:spMkLst>
            <pc:docMk/>
            <pc:sldMk cId="0" sldId="260"/>
            <ac:spMk id="3" creationId="{4A960F39-B248-44B5-C052-111D1CAD6925}"/>
          </ac:spMkLst>
        </pc:spChg>
        <pc:spChg chg="add mod">
          <ac:chgData name="Sotiria Tsalamani" userId="0aff0c30-cece-41cc-9db4-2deca530e686" providerId="ADAL" clId="{29EFC0AF-BCDD-47B3-AF1C-F8211C6B2317}" dt="2024-11-07T17:50:37.673" v="13"/>
          <ac:spMkLst>
            <pc:docMk/>
            <pc:sldMk cId="0" sldId="260"/>
            <ac:spMk id="4" creationId="{92485840-D1C9-7421-1767-06839E0AF1B6}"/>
          </ac:spMkLst>
        </pc:spChg>
        <pc:spChg chg="del">
          <ac:chgData name="Sotiria Tsalamani" userId="0aff0c30-cece-41cc-9db4-2deca530e686" providerId="ADAL" clId="{29EFC0AF-BCDD-47B3-AF1C-F8211C6B2317}" dt="2024-11-07T17:50:34.665" v="10" actId="478"/>
          <ac:spMkLst>
            <pc:docMk/>
            <pc:sldMk cId="0" sldId="260"/>
            <ac:spMk id="143" creationId="{00000000-0000-0000-0000-000000000000}"/>
          </ac:spMkLst>
        </pc:spChg>
        <pc:spChg chg="del">
          <ac:chgData name="Sotiria Tsalamani" userId="0aff0c30-cece-41cc-9db4-2deca530e686" providerId="ADAL" clId="{29EFC0AF-BCDD-47B3-AF1C-F8211C6B2317}" dt="2024-11-07T17:50:35.140" v="11" actId="478"/>
          <ac:spMkLst>
            <pc:docMk/>
            <pc:sldMk cId="0" sldId="260"/>
            <ac:spMk id="144" creationId="{00000000-0000-0000-0000-000000000000}"/>
          </ac:spMkLst>
        </pc:spChg>
        <pc:spChg chg="del">
          <ac:chgData name="Sotiria Tsalamani" userId="0aff0c30-cece-41cc-9db4-2deca530e686" providerId="ADAL" clId="{29EFC0AF-BCDD-47B3-AF1C-F8211C6B2317}" dt="2024-11-07T17:50:36.735" v="12" actId="478"/>
          <ac:spMkLst>
            <pc:docMk/>
            <pc:sldMk cId="0" sldId="260"/>
            <ac:spMk id="145" creationId="{00000000-0000-0000-0000-000000000000}"/>
          </ac:spMkLst>
        </pc:spChg>
        <pc:picChg chg="add mod">
          <ac:chgData name="Sotiria Tsalamani" userId="0aff0c30-cece-41cc-9db4-2deca530e686" providerId="ADAL" clId="{29EFC0AF-BCDD-47B3-AF1C-F8211C6B2317}" dt="2024-11-07T17:50:37.673" v="13"/>
          <ac:picMkLst>
            <pc:docMk/>
            <pc:sldMk cId="0" sldId="260"/>
            <ac:picMk id="5" creationId="{94D7D7E2-A7AE-5318-0409-3C1CCF80D6FC}"/>
          </ac:picMkLst>
        </pc:picChg>
      </pc:sldChg>
      <pc:sldChg chg="addSp delSp modSp mod">
        <pc:chgData name="Sotiria Tsalamani" userId="0aff0c30-cece-41cc-9db4-2deca530e686" providerId="ADAL" clId="{29EFC0AF-BCDD-47B3-AF1C-F8211C6B2317}" dt="2024-11-07T17:50:42.001" v="17"/>
        <pc:sldMkLst>
          <pc:docMk/>
          <pc:sldMk cId="0" sldId="261"/>
        </pc:sldMkLst>
        <pc:spChg chg="add mod">
          <ac:chgData name="Sotiria Tsalamani" userId="0aff0c30-cece-41cc-9db4-2deca530e686" providerId="ADAL" clId="{29EFC0AF-BCDD-47B3-AF1C-F8211C6B2317}" dt="2024-11-07T17:50:42.001" v="17"/>
          <ac:spMkLst>
            <pc:docMk/>
            <pc:sldMk cId="0" sldId="261"/>
            <ac:spMk id="2" creationId="{0D704854-63CF-9DF5-9010-1CC3CBDF7DA5}"/>
          </ac:spMkLst>
        </pc:spChg>
        <pc:spChg chg="add mod">
          <ac:chgData name="Sotiria Tsalamani" userId="0aff0c30-cece-41cc-9db4-2deca530e686" providerId="ADAL" clId="{29EFC0AF-BCDD-47B3-AF1C-F8211C6B2317}" dt="2024-11-07T17:50:42.001" v="17"/>
          <ac:spMkLst>
            <pc:docMk/>
            <pc:sldMk cId="0" sldId="261"/>
            <ac:spMk id="3" creationId="{B9C1FF03-EB17-FF35-B2E2-07FF502E1A9C}"/>
          </ac:spMkLst>
        </pc:spChg>
        <pc:spChg chg="add mod">
          <ac:chgData name="Sotiria Tsalamani" userId="0aff0c30-cece-41cc-9db4-2deca530e686" providerId="ADAL" clId="{29EFC0AF-BCDD-47B3-AF1C-F8211C6B2317}" dt="2024-11-07T17:50:42.001" v="17"/>
          <ac:spMkLst>
            <pc:docMk/>
            <pc:sldMk cId="0" sldId="261"/>
            <ac:spMk id="4" creationId="{94E7EDBD-635B-1A91-6E57-9E401BD24E31}"/>
          </ac:spMkLst>
        </pc:spChg>
        <pc:spChg chg="del">
          <ac:chgData name="Sotiria Tsalamani" userId="0aff0c30-cece-41cc-9db4-2deca530e686" providerId="ADAL" clId="{29EFC0AF-BCDD-47B3-AF1C-F8211C6B2317}" dt="2024-11-07T17:50:39.797" v="14" actId="478"/>
          <ac:spMkLst>
            <pc:docMk/>
            <pc:sldMk cId="0" sldId="261"/>
            <ac:spMk id="160" creationId="{00000000-0000-0000-0000-000000000000}"/>
          </ac:spMkLst>
        </pc:spChg>
        <pc:spChg chg="del">
          <ac:chgData name="Sotiria Tsalamani" userId="0aff0c30-cece-41cc-9db4-2deca530e686" providerId="ADAL" clId="{29EFC0AF-BCDD-47B3-AF1C-F8211C6B2317}" dt="2024-11-07T17:50:40.269" v="15" actId="478"/>
          <ac:spMkLst>
            <pc:docMk/>
            <pc:sldMk cId="0" sldId="261"/>
            <ac:spMk id="161" creationId="{00000000-0000-0000-0000-000000000000}"/>
          </ac:spMkLst>
        </pc:spChg>
        <pc:spChg chg="del">
          <ac:chgData name="Sotiria Tsalamani" userId="0aff0c30-cece-41cc-9db4-2deca530e686" providerId="ADAL" clId="{29EFC0AF-BCDD-47B3-AF1C-F8211C6B2317}" dt="2024-11-07T17:50:41.101" v="16" actId="478"/>
          <ac:spMkLst>
            <pc:docMk/>
            <pc:sldMk cId="0" sldId="261"/>
            <ac:spMk id="162" creationId="{00000000-0000-0000-0000-000000000000}"/>
          </ac:spMkLst>
        </pc:spChg>
        <pc:picChg chg="add mod">
          <ac:chgData name="Sotiria Tsalamani" userId="0aff0c30-cece-41cc-9db4-2deca530e686" providerId="ADAL" clId="{29EFC0AF-BCDD-47B3-AF1C-F8211C6B2317}" dt="2024-11-07T17:50:42.001" v="17"/>
          <ac:picMkLst>
            <pc:docMk/>
            <pc:sldMk cId="0" sldId="261"/>
            <ac:picMk id="5" creationId="{7B575A60-2301-BAFF-1145-0A61926A7984}"/>
          </ac:picMkLst>
        </pc:picChg>
      </pc:sldChg>
      <pc:sldChg chg="addSp delSp modSp mod">
        <pc:chgData name="Sotiria Tsalamani" userId="0aff0c30-cece-41cc-9db4-2deca530e686" providerId="ADAL" clId="{29EFC0AF-BCDD-47B3-AF1C-F8211C6B2317}" dt="2024-11-07T17:50:46.156" v="21"/>
        <pc:sldMkLst>
          <pc:docMk/>
          <pc:sldMk cId="0" sldId="262"/>
        </pc:sldMkLst>
        <pc:spChg chg="add mod">
          <ac:chgData name="Sotiria Tsalamani" userId="0aff0c30-cece-41cc-9db4-2deca530e686" providerId="ADAL" clId="{29EFC0AF-BCDD-47B3-AF1C-F8211C6B2317}" dt="2024-11-07T17:50:46.156" v="21"/>
          <ac:spMkLst>
            <pc:docMk/>
            <pc:sldMk cId="0" sldId="262"/>
            <ac:spMk id="2" creationId="{295809AC-3BAE-E42A-02D6-5C94B2CEA5CF}"/>
          </ac:spMkLst>
        </pc:spChg>
        <pc:spChg chg="add mod">
          <ac:chgData name="Sotiria Tsalamani" userId="0aff0c30-cece-41cc-9db4-2deca530e686" providerId="ADAL" clId="{29EFC0AF-BCDD-47B3-AF1C-F8211C6B2317}" dt="2024-11-07T17:50:46.156" v="21"/>
          <ac:spMkLst>
            <pc:docMk/>
            <pc:sldMk cId="0" sldId="262"/>
            <ac:spMk id="3" creationId="{CB33BC6C-4550-0316-1732-34529F7318F2}"/>
          </ac:spMkLst>
        </pc:spChg>
        <pc:spChg chg="add mod">
          <ac:chgData name="Sotiria Tsalamani" userId="0aff0c30-cece-41cc-9db4-2deca530e686" providerId="ADAL" clId="{29EFC0AF-BCDD-47B3-AF1C-F8211C6B2317}" dt="2024-11-07T17:50:46.156" v="21"/>
          <ac:spMkLst>
            <pc:docMk/>
            <pc:sldMk cId="0" sldId="262"/>
            <ac:spMk id="4" creationId="{F9741862-03D3-3821-B2D3-1D54C2EE1484}"/>
          </ac:spMkLst>
        </pc:spChg>
        <pc:spChg chg="del">
          <ac:chgData name="Sotiria Tsalamani" userId="0aff0c30-cece-41cc-9db4-2deca530e686" providerId="ADAL" clId="{29EFC0AF-BCDD-47B3-AF1C-F8211C6B2317}" dt="2024-11-07T17:50:44.124" v="18" actId="478"/>
          <ac:spMkLst>
            <pc:docMk/>
            <pc:sldMk cId="0" sldId="262"/>
            <ac:spMk id="174" creationId="{00000000-0000-0000-0000-000000000000}"/>
          </ac:spMkLst>
        </pc:spChg>
        <pc:spChg chg="del">
          <ac:chgData name="Sotiria Tsalamani" userId="0aff0c30-cece-41cc-9db4-2deca530e686" providerId="ADAL" clId="{29EFC0AF-BCDD-47B3-AF1C-F8211C6B2317}" dt="2024-11-07T17:50:44.556" v="19" actId="478"/>
          <ac:spMkLst>
            <pc:docMk/>
            <pc:sldMk cId="0" sldId="262"/>
            <ac:spMk id="175" creationId="{00000000-0000-0000-0000-000000000000}"/>
          </ac:spMkLst>
        </pc:spChg>
        <pc:spChg chg="del">
          <ac:chgData name="Sotiria Tsalamani" userId="0aff0c30-cece-41cc-9db4-2deca530e686" providerId="ADAL" clId="{29EFC0AF-BCDD-47B3-AF1C-F8211C6B2317}" dt="2024-11-07T17:50:45.307" v="20" actId="478"/>
          <ac:spMkLst>
            <pc:docMk/>
            <pc:sldMk cId="0" sldId="262"/>
            <ac:spMk id="176" creationId="{00000000-0000-0000-0000-000000000000}"/>
          </ac:spMkLst>
        </pc:spChg>
        <pc:picChg chg="add mod">
          <ac:chgData name="Sotiria Tsalamani" userId="0aff0c30-cece-41cc-9db4-2deca530e686" providerId="ADAL" clId="{29EFC0AF-BCDD-47B3-AF1C-F8211C6B2317}" dt="2024-11-07T17:50:46.156" v="21"/>
          <ac:picMkLst>
            <pc:docMk/>
            <pc:sldMk cId="0" sldId="262"/>
            <ac:picMk id="5" creationId="{17933DFA-F264-D1D1-462E-7C02D15BF7A3}"/>
          </ac:picMkLst>
        </pc:picChg>
      </pc:sldChg>
      <pc:sldChg chg="addSp delSp modSp mod">
        <pc:chgData name="Sotiria Tsalamani" userId="0aff0c30-cece-41cc-9db4-2deca530e686" providerId="ADAL" clId="{29EFC0AF-BCDD-47B3-AF1C-F8211C6B2317}" dt="2024-11-07T17:50:50.089" v="25"/>
        <pc:sldMkLst>
          <pc:docMk/>
          <pc:sldMk cId="0" sldId="263"/>
        </pc:sldMkLst>
        <pc:spChg chg="add mod">
          <ac:chgData name="Sotiria Tsalamani" userId="0aff0c30-cece-41cc-9db4-2deca530e686" providerId="ADAL" clId="{29EFC0AF-BCDD-47B3-AF1C-F8211C6B2317}" dt="2024-11-07T17:50:50.089" v="25"/>
          <ac:spMkLst>
            <pc:docMk/>
            <pc:sldMk cId="0" sldId="263"/>
            <ac:spMk id="2" creationId="{4EF3E42A-DBDC-1C6B-97E7-78D5AF12F6F5}"/>
          </ac:spMkLst>
        </pc:spChg>
        <pc:spChg chg="add mod">
          <ac:chgData name="Sotiria Tsalamani" userId="0aff0c30-cece-41cc-9db4-2deca530e686" providerId="ADAL" clId="{29EFC0AF-BCDD-47B3-AF1C-F8211C6B2317}" dt="2024-11-07T17:50:50.089" v="25"/>
          <ac:spMkLst>
            <pc:docMk/>
            <pc:sldMk cId="0" sldId="263"/>
            <ac:spMk id="3" creationId="{B3000E1D-F9D3-2A21-06F0-0BB28BFEB36B}"/>
          </ac:spMkLst>
        </pc:spChg>
        <pc:spChg chg="add mod">
          <ac:chgData name="Sotiria Tsalamani" userId="0aff0c30-cece-41cc-9db4-2deca530e686" providerId="ADAL" clId="{29EFC0AF-BCDD-47B3-AF1C-F8211C6B2317}" dt="2024-11-07T17:50:50.089" v="25"/>
          <ac:spMkLst>
            <pc:docMk/>
            <pc:sldMk cId="0" sldId="263"/>
            <ac:spMk id="4" creationId="{0A8ED23C-A917-71BC-56CC-C96DB9C43113}"/>
          </ac:spMkLst>
        </pc:spChg>
        <pc:spChg chg="del">
          <ac:chgData name="Sotiria Tsalamani" userId="0aff0c30-cece-41cc-9db4-2deca530e686" providerId="ADAL" clId="{29EFC0AF-BCDD-47B3-AF1C-F8211C6B2317}" dt="2024-11-07T17:50:47.998" v="22" actId="478"/>
          <ac:spMkLst>
            <pc:docMk/>
            <pc:sldMk cId="0" sldId="263"/>
            <ac:spMk id="188" creationId="{00000000-0000-0000-0000-000000000000}"/>
          </ac:spMkLst>
        </pc:spChg>
        <pc:spChg chg="del">
          <ac:chgData name="Sotiria Tsalamani" userId="0aff0c30-cece-41cc-9db4-2deca530e686" providerId="ADAL" clId="{29EFC0AF-BCDD-47B3-AF1C-F8211C6B2317}" dt="2024-11-07T17:50:48.413" v="23" actId="478"/>
          <ac:spMkLst>
            <pc:docMk/>
            <pc:sldMk cId="0" sldId="263"/>
            <ac:spMk id="189" creationId="{00000000-0000-0000-0000-000000000000}"/>
          </ac:spMkLst>
        </pc:spChg>
        <pc:spChg chg="del">
          <ac:chgData name="Sotiria Tsalamani" userId="0aff0c30-cece-41cc-9db4-2deca530e686" providerId="ADAL" clId="{29EFC0AF-BCDD-47B3-AF1C-F8211C6B2317}" dt="2024-11-07T17:50:49.283" v="24" actId="478"/>
          <ac:spMkLst>
            <pc:docMk/>
            <pc:sldMk cId="0" sldId="263"/>
            <ac:spMk id="190" creationId="{00000000-0000-0000-0000-000000000000}"/>
          </ac:spMkLst>
        </pc:spChg>
        <pc:picChg chg="add mod">
          <ac:chgData name="Sotiria Tsalamani" userId="0aff0c30-cece-41cc-9db4-2deca530e686" providerId="ADAL" clId="{29EFC0AF-BCDD-47B3-AF1C-F8211C6B2317}" dt="2024-11-07T17:50:50.089" v="25"/>
          <ac:picMkLst>
            <pc:docMk/>
            <pc:sldMk cId="0" sldId="263"/>
            <ac:picMk id="5" creationId="{A43333BE-6053-0A00-C0DD-9DCEADF19764}"/>
          </ac:picMkLst>
        </pc:picChg>
      </pc:sldChg>
      <pc:sldChg chg="addSp delSp modSp mod">
        <pc:chgData name="Sotiria Tsalamani" userId="0aff0c30-cece-41cc-9db4-2deca530e686" providerId="ADAL" clId="{29EFC0AF-BCDD-47B3-AF1C-F8211C6B2317}" dt="2024-11-07T17:50:54.485" v="29"/>
        <pc:sldMkLst>
          <pc:docMk/>
          <pc:sldMk cId="0" sldId="264"/>
        </pc:sldMkLst>
        <pc:spChg chg="add mod">
          <ac:chgData name="Sotiria Tsalamani" userId="0aff0c30-cece-41cc-9db4-2deca530e686" providerId="ADAL" clId="{29EFC0AF-BCDD-47B3-AF1C-F8211C6B2317}" dt="2024-11-07T17:50:54.485" v="29"/>
          <ac:spMkLst>
            <pc:docMk/>
            <pc:sldMk cId="0" sldId="264"/>
            <ac:spMk id="2" creationId="{23CAAD74-E93C-A106-B5D6-E116FA411F69}"/>
          </ac:spMkLst>
        </pc:spChg>
        <pc:spChg chg="add mod">
          <ac:chgData name="Sotiria Tsalamani" userId="0aff0c30-cece-41cc-9db4-2deca530e686" providerId="ADAL" clId="{29EFC0AF-BCDD-47B3-AF1C-F8211C6B2317}" dt="2024-11-07T17:50:54.485" v="29"/>
          <ac:spMkLst>
            <pc:docMk/>
            <pc:sldMk cId="0" sldId="264"/>
            <ac:spMk id="3" creationId="{C05B0924-2F66-CC46-C8BD-602FB242D781}"/>
          </ac:spMkLst>
        </pc:spChg>
        <pc:spChg chg="add mod">
          <ac:chgData name="Sotiria Tsalamani" userId="0aff0c30-cece-41cc-9db4-2deca530e686" providerId="ADAL" clId="{29EFC0AF-BCDD-47B3-AF1C-F8211C6B2317}" dt="2024-11-07T17:50:54.485" v="29"/>
          <ac:spMkLst>
            <pc:docMk/>
            <pc:sldMk cId="0" sldId="264"/>
            <ac:spMk id="4" creationId="{C5051984-80F8-8813-77A6-7AEB97AAF09E}"/>
          </ac:spMkLst>
        </pc:spChg>
        <pc:spChg chg="del">
          <ac:chgData name="Sotiria Tsalamani" userId="0aff0c30-cece-41cc-9db4-2deca530e686" providerId="ADAL" clId="{29EFC0AF-BCDD-47B3-AF1C-F8211C6B2317}" dt="2024-11-07T17:50:52.137" v="26" actId="478"/>
          <ac:spMkLst>
            <pc:docMk/>
            <pc:sldMk cId="0" sldId="264"/>
            <ac:spMk id="205" creationId="{00000000-0000-0000-0000-000000000000}"/>
          </ac:spMkLst>
        </pc:spChg>
        <pc:spChg chg="del">
          <ac:chgData name="Sotiria Tsalamani" userId="0aff0c30-cece-41cc-9db4-2deca530e686" providerId="ADAL" clId="{29EFC0AF-BCDD-47B3-AF1C-F8211C6B2317}" dt="2024-11-07T17:50:52.538" v="27" actId="478"/>
          <ac:spMkLst>
            <pc:docMk/>
            <pc:sldMk cId="0" sldId="264"/>
            <ac:spMk id="206" creationId="{00000000-0000-0000-0000-000000000000}"/>
          </ac:spMkLst>
        </pc:spChg>
        <pc:spChg chg="del">
          <ac:chgData name="Sotiria Tsalamani" userId="0aff0c30-cece-41cc-9db4-2deca530e686" providerId="ADAL" clId="{29EFC0AF-BCDD-47B3-AF1C-F8211C6B2317}" dt="2024-11-07T17:50:53.672" v="28" actId="478"/>
          <ac:spMkLst>
            <pc:docMk/>
            <pc:sldMk cId="0" sldId="264"/>
            <ac:spMk id="207" creationId="{00000000-0000-0000-0000-000000000000}"/>
          </ac:spMkLst>
        </pc:spChg>
        <pc:picChg chg="add mod">
          <ac:chgData name="Sotiria Tsalamani" userId="0aff0c30-cece-41cc-9db4-2deca530e686" providerId="ADAL" clId="{29EFC0AF-BCDD-47B3-AF1C-F8211C6B2317}" dt="2024-11-07T17:50:54.485" v="29"/>
          <ac:picMkLst>
            <pc:docMk/>
            <pc:sldMk cId="0" sldId="264"/>
            <ac:picMk id="5" creationId="{91051B1A-2979-1486-0BAE-C7650D7E3E42}"/>
          </ac:picMkLst>
        </pc:picChg>
      </pc:sldChg>
      <pc:sldChg chg="addSp delSp modSp mod">
        <pc:chgData name="Sotiria Tsalamani" userId="0aff0c30-cece-41cc-9db4-2deca530e686" providerId="ADAL" clId="{29EFC0AF-BCDD-47B3-AF1C-F8211C6B2317}" dt="2024-11-07T17:50:59.143" v="33"/>
        <pc:sldMkLst>
          <pc:docMk/>
          <pc:sldMk cId="0" sldId="265"/>
        </pc:sldMkLst>
        <pc:spChg chg="add mod">
          <ac:chgData name="Sotiria Tsalamani" userId="0aff0c30-cece-41cc-9db4-2deca530e686" providerId="ADAL" clId="{29EFC0AF-BCDD-47B3-AF1C-F8211C6B2317}" dt="2024-11-07T17:50:59.143" v="33"/>
          <ac:spMkLst>
            <pc:docMk/>
            <pc:sldMk cId="0" sldId="265"/>
            <ac:spMk id="2" creationId="{E59172FA-765C-4FFC-9079-BA05636FFE98}"/>
          </ac:spMkLst>
        </pc:spChg>
        <pc:spChg chg="add mod">
          <ac:chgData name="Sotiria Tsalamani" userId="0aff0c30-cece-41cc-9db4-2deca530e686" providerId="ADAL" clId="{29EFC0AF-BCDD-47B3-AF1C-F8211C6B2317}" dt="2024-11-07T17:50:59.143" v="33"/>
          <ac:spMkLst>
            <pc:docMk/>
            <pc:sldMk cId="0" sldId="265"/>
            <ac:spMk id="3" creationId="{B653181E-5C88-FEFA-BA83-40425C10A45B}"/>
          </ac:spMkLst>
        </pc:spChg>
        <pc:spChg chg="add mod">
          <ac:chgData name="Sotiria Tsalamani" userId="0aff0c30-cece-41cc-9db4-2deca530e686" providerId="ADAL" clId="{29EFC0AF-BCDD-47B3-AF1C-F8211C6B2317}" dt="2024-11-07T17:50:59.143" v="33"/>
          <ac:spMkLst>
            <pc:docMk/>
            <pc:sldMk cId="0" sldId="265"/>
            <ac:spMk id="4" creationId="{34165364-D31B-9038-5C1B-1158A805B02E}"/>
          </ac:spMkLst>
        </pc:spChg>
        <pc:spChg chg="del">
          <ac:chgData name="Sotiria Tsalamani" userId="0aff0c30-cece-41cc-9db4-2deca530e686" providerId="ADAL" clId="{29EFC0AF-BCDD-47B3-AF1C-F8211C6B2317}" dt="2024-11-07T17:50:56.562" v="30" actId="478"/>
          <ac:spMkLst>
            <pc:docMk/>
            <pc:sldMk cId="0" sldId="265"/>
            <ac:spMk id="223" creationId="{00000000-0000-0000-0000-000000000000}"/>
          </ac:spMkLst>
        </pc:spChg>
        <pc:spChg chg="del">
          <ac:chgData name="Sotiria Tsalamani" userId="0aff0c30-cece-41cc-9db4-2deca530e686" providerId="ADAL" clId="{29EFC0AF-BCDD-47B3-AF1C-F8211C6B2317}" dt="2024-11-07T17:50:57.574" v="31" actId="478"/>
          <ac:spMkLst>
            <pc:docMk/>
            <pc:sldMk cId="0" sldId="265"/>
            <ac:spMk id="224" creationId="{00000000-0000-0000-0000-000000000000}"/>
          </ac:spMkLst>
        </pc:spChg>
        <pc:spChg chg="del">
          <ac:chgData name="Sotiria Tsalamani" userId="0aff0c30-cece-41cc-9db4-2deca530e686" providerId="ADAL" clId="{29EFC0AF-BCDD-47B3-AF1C-F8211C6B2317}" dt="2024-11-07T17:50:58.364" v="32" actId="478"/>
          <ac:spMkLst>
            <pc:docMk/>
            <pc:sldMk cId="0" sldId="265"/>
            <ac:spMk id="225" creationId="{00000000-0000-0000-0000-000000000000}"/>
          </ac:spMkLst>
        </pc:spChg>
        <pc:picChg chg="add mod">
          <ac:chgData name="Sotiria Tsalamani" userId="0aff0c30-cece-41cc-9db4-2deca530e686" providerId="ADAL" clId="{29EFC0AF-BCDD-47B3-AF1C-F8211C6B2317}" dt="2024-11-07T17:50:59.143" v="33"/>
          <ac:picMkLst>
            <pc:docMk/>
            <pc:sldMk cId="0" sldId="265"/>
            <ac:picMk id="5" creationId="{615474D9-388F-3119-DC2A-34E45DFC1357}"/>
          </ac:picMkLst>
        </pc:picChg>
      </pc:sldChg>
      <pc:sldChg chg="addSp delSp modSp mod">
        <pc:chgData name="Sotiria Tsalamani" userId="0aff0c30-cece-41cc-9db4-2deca530e686" providerId="ADAL" clId="{29EFC0AF-BCDD-47B3-AF1C-F8211C6B2317}" dt="2024-11-07T17:51:03.718" v="37"/>
        <pc:sldMkLst>
          <pc:docMk/>
          <pc:sldMk cId="0" sldId="266"/>
        </pc:sldMkLst>
        <pc:spChg chg="add mod">
          <ac:chgData name="Sotiria Tsalamani" userId="0aff0c30-cece-41cc-9db4-2deca530e686" providerId="ADAL" clId="{29EFC0AF-BCDD-47B3-AF1C-F8211C6B2317}" dt="2024-11-07T17:51:03.718" v="37"/>
          <ac:spMkLst>
            <pc:docMk/>
            <pc:sldMk cId="0" sldId="266"/>
            <ac:spMk id="2" creationId="{1C848518-0D1B-1724-BCA3-A7478CBE1F7F}"/>
          </ac:spMkLst>
        </pc:spChg>
        <pc:spChg chg="add mod">
          <ac:chgData name="Sotiria Tsalamani" userId="0aff0c30-cece-41cc-9db4-2deca530e686" providerId="ADAL" clId="{29EFC0AF-BCDD-47B3-AF1C-F8211C6B2317}" dt="2024-11-07T17:51:03.718" v="37"/>
          <ac:spMkLst>
            <pc:docMk/>
            <pc:sldMk cId="0" sldId="266"/>
            <ac:spMk id="3" creationId="{FAFE2525-8A63-8244-3A80-3303B2649632}"/>
          </ac:spMkLst>
        </pc:spChg>
        <pc:spChg chg="add mod">
          <ac:chgData name="Sotiria Tsalamani" userId="0aff0c30-cece-41cc-9db4-2deca530e686" providerId="ADAL" clId="{29EFC0AF-BCDD-47B3-AF1C-F8211C6B2317}" dt="2024-11-07T17:51:03.718" v="37"/>
          <ac:spMkLst>
            <pc:docMk/>
            <pc:sldMk cId="0" sldId="266"/>
            <ac:spMk id="4" creationId="{1E9C19AB-601A-49BA-3CD3-4B675C078FA8}"/>
          </ac:spMkLst>
        </pc:spChg>
        <pc:spChg chg="del">
          <ac:chgData name="Sotiria Tsalamani" userId="0aff0c30-cece-41cc-9db4-2deca530e686" providerId="ADAL" clId="{29EFC0AF-BCDD-47B3-AF1C-F8211C6B2317}" dt="2024-11-07T17:51:01.546" v="34" actId="478"/>
          <ac:spMkLst>
            <pc:docMk/>
            <pc:sldMk cId="0" sldId="266"/>
            <ac:spMk id="241" creationId="{00000000-0000-0000-0000-000000000000}"/>
          </ac:spMkLst>
        </pc:spChg>
        <pc:spChg chg="del">
          <ac:chgData name="Sotiria Tsalamani" userId="0aff0c30-cece-41cc-9db4-2deca530e686" providerId="ADAL" clId="{29EFC0AF-BCDD-47B3-AF1C-F8211C6B2317}" dt="2024-11-07T17:51:02.197" v="35" actId="478"/>
          <ac:spMkLst>
            <pc:docMk/>
            <pc:sldMk cId="0" sldId="266"/>
            <ac:spMk id="242" creationId="{00000000-0000-0000-0000-000000000000}"/>
          </ac:spMkLst>
        </pc:spChg>
        <pc:spChg chg="del">
          <ac:chgData name="Sotiria Tsalamani" userId="0aff0c30-cece-41cc-9db4-2deca530e686" providerId="ADAL" clId="{29EFC0AF-BCDD-47B3-AF1C-F8211C6B2317}" dt="2024-11-07T17:51:02.942" v="36" actId="478"/>
          <ac:spMkLst>
            <pc:docMk/>
            <pc:sldMk cId="0" sldId="266"/>
            <ac:spMk id="243" creationId="{00000000-0000-0000-0000-000000000000}"/>
          </ac:spMkLst>
        </pc:spChg>
        <pc:picChg chg="add mod">
          <ac:chgData name="Sotiria Tsalamani" userId="0aff0c30-cece-41cc-9db4-2deca530e686" providerId="ADAL" clId="{29EFC0AF-BCDD-47B3-AF1C-F8211C6B2317}" dt="2024-11-07T17:51:03.718" v="37"/>
          <ac:picMkLst>
            <pc:docMk/>
            <pc:sldMk cId="0" sldId="266"/>
            <ac:picMk id="5" creationId="{40AC3ABF-0E6F-6A06-D8F2-DC94062F5C5A}"/>
          </ac:picMkLst>
        </pc:picChg>
      </pc:sldChg>
      <pc:sldChg chg="addSp delSp modSp mod">
        <pc:chgData name="Sotiria Tsalamani" userId="0aff0c30-cece-41cc-9db4-2deca530e686" providerId="ADAL" clId="{29EFC0AF-BCDD-47B3-AF1C-F8211C6B2317}" dt="2024-11-07T17:51:09.420" v="41"/>
        <pc:sldMkLst>
          <pc:docMk/>
          <pc:sldMk cId="0" sldId="267"/>
        </pc:sldMkLst>
        <pc:spChg chg="add mod">
          <ac:chgData name="Sotiria Tsalamani" userId="0aff0c30-cece-41cc-9db4-2deca530e686" providerId="ADAL" clId="{29EFC0AF-BCDD-47B3-AF1C-F8211C6B2317}" dt="2024-11-07T17:51:09.420" v="41"/>
          <ac:spMkLst>
            <pc:docMk/>
            <pc:sldMk cId="0" sldId="267"/>
            <ac:spMk id="2" creationId="{B1FD8CCD-D351-49E8-833D-C9F795350D20}"/>
          </ac:spMkLst>
        </pc:spChg>
        <pc:spChg chg="add mod">
          <ac:chgData name="Sotiria Tsalamani" userId="0aff0c30-cece-41cc-9db4-2deca530e686" providerId="ADAL" clId="{29EFC0AF-BCDD-47B3-AF1C-F8211C6B2317}" dt="2024-11-07T17:51:09.420" v="41"/>
          <ac:spMkLst>
            <pc:docMk/>
            <pc:sldMk cId="0" sldId="267"/>
            <ac:spMk id="3" creationId="{978E562B-496A-3A4A-A781-A6A6A01265FF}"/>
          </ac:spMkLst>
        </pc:spChg>
        <pc:spChg chg="add mod">
          <ac:chgData name="Sotiria Tsalamani" userId="0aff0c30-cece-41cc-9db4-2deca530e686" providerId="ADAL" clId="{29EFC0AF-BCDD-47B3-AF1C-F8211C6B2317}" dt="2024-11-07T17:51:09.420" v="41"/>
          <ac:spMkLst>
            <pc:docMk/>
            <pc:sldMk cId="0" sldId="267"/>
            <ac:spMk id="4" creationId="{DFCEFF56-F0F4-3EE7-6066-7CDF57557999}"/>
          </ac:spMkLst>
        </pc:spChg>
        <pc:spChg chg="del">
          <ac:chgData name="Sotiria Tsalamani" userId="0aff0c30-cece-41cc-9db4-2deca530e686" providerId="ADAL" clId="{29EFC0AF-BCDD-47B3-AF1C-F8211C6B2317}" dt="2024-11-07T17:51:07.856" v="39" actId="478"/>
          <ac:spMkLst>
            <pc:docMk/>
            <pc:sldMk cId="0" sldId="267"/>
            <ac:spMk id="259" creationId="{00000000-0000-0000-0000-000000000000}"/>
          </ac:spMkLst>
        </pc:spChg>
        <pc:spChg chg="del">
          <ac:chgData name="Sotiria Tsalamani" userId="0aff0c30-cece-41cc-9db4-2deca530e686" providerId="ADAL" clId="{29EFC0AF-BCDD-47B3-AF1C-F8211C6B2317}" dt="2024-11-07T17:51:07.455" v="38" actId="478"/>
          <ac:spMkLst>
            <pc:docMk/>
            <pc:sldMk cId="0" sldId="267"/>
            <ac:spMk id="260" creationId="{00000000-0000-0000-0000-000000000000}"/>
          </ac:spMkLst>
        </pc:spChg>
        <pc:spChg chg="del">
          <ac:chgData name="Sotiria Tsalamani" userId="0aff0c30-cece-41cc-9db4-2deca530e686" providerId="ADAL" clId="{29EFC0AF-BCDD-47B3-AF1C-F8211C6B2317}" dt="2024-11-07T17:51:08.647" v="40" actId="478"/>
          <ac:spMkLst>
            <pc:docMk/>
            <pc:sldMk cId="0" sldId="267"/>
            <ac:spMk id="261" creationId="{00000000-0000-0000-0000-000000000000}"/>
          </ac:spMkLst>
        </pc:spChg>
        <pc:picChg chg="add mod">
          <ac:chgData name="Sotiria Tsalamani" userId="0aff0c30-cece-41cc-9db4-2deca530e686" providerId="ADAL" clId="{29EFC0AF-BCDD-47B3-AF1C-F8211C6B2317}" dt="2024-11-07T17:51:09.420" v="41"/>
          <ac:picMkLst>
            <pc:docMk/>
            <pc:sldMk cId="0" sldId="267"/>
            <ac:picMk id="5" creationId="{455FF8BB-D494-70A5-F798-3545C86089C9}"/>
          </ac:picMkLst>
        </pc:picChg>
      </pc:sldChg>
      <pc:sldChg chg="addSp delSp modSp mod">
        <pc:chgData name="Sotiria Tsalamani" userId="0aff0c30-cece-41cc-9db4-2deca530e686" providerId="ADAL" clId="{29EFC0AF-BCDD-47B3-AF1C-F8211C6B2317}" dt="2024-11-07T17:51:13.183" v="45"/>
        <pc:sldMkLst>
          <pc:docMk/>
          <pc:sldMk cId="0" sldId="268"/>
        </pc:sldMkLst>
        <pc:spChg chg="add mod">
          <ac:chgData name="Sotiria Tsalamani" userId="0aff0c30-cece-41cc-9db4-2deca530e686" providerId="ADAL" clId="{29EFC0AF-BCDD-47B3-AF1C-F8211C6B2317}" dt="2024-11-07T17:51:13.183" v="45"/>
          <ac:spMkLst>
            <pc:docMk/>
            <pc:sldMk cId="0" sldId="268"/>
            <ac:spMk id="2" creationId="{DE17F72F-22FD-F9EF-1B52-06B9956DBED5}"/>
          </ac:spMkLst>
        </pc:spChg>
        <pc:spChg chg="add mod">
          <ac:chgData name="Sotiria Tsalamani" userId="0aff0c30-cece-41cc-9db4-2deca530e686" providerId="ADAL" clId="{29EFC0AF-BCDD-47B3-AF1C-F8211C6B2317}" dt="2024-11-07T17:51:13.183" v="45"/>
          <ac:spMkLst>
            <pc:docMk/>
            <pc:sldMk cId="0" sldId="268"/>
            <ac:spMk id="3" creationId="{F2FD9E3F-54C7-E13E-4301-B7F5115E3AA0}"/>
          </ac:spMkLst>
        </pc:spChg>
        <pc:spChg chg="add mod">
          <ac:chgData name="Sotiria Tsalamani" userId="0aff0c30-cece-41cc-9db4-2deca530e686" providerId="ADAL" clId="{29EFC0AF-BCDD-47B3-AF1C-F8211C6B2317}" dt="2024-11-07T17:51:13.183" v="45"/>
          <ac:spMkLst>
            <pc:docMk/>
            <pc:sldMk cId="0" sldId="268"/>
            <ac:spMk id="4" creationId="{DCEBAB8D-5F87-43D4-946D-C2B20D576F0D}"/>
          </ac:spMkLst>
        </pc:spChg>
        <pc:spChg chg="del">
          <ac:chgData name="Sotiria Tsalamani" userId="0aff0c30-cece-41cc-9db4-2deca530e686" providerId="ADAL" clId="{29EFC0AF-BCDD-47B3-AF1C-F8211C6B2317}" dt="2024-11-07T17:51:11.250" v="42" actId="478"/>
          <ac:spMkLst>
            <pc:docMk/>
            <pc:sldMk cId="0" sldId="268"/>
            <ac:spMk id="277" creationId="{00000000-0000-0000-0000-000000000000}"/>
          </ac:spMkLst>
        </pc:spChg>
        <pc:spChg chg="del">
          <ac:chgData name="Sotiria Tsalamani" userId="0aff0c30-cece-41cc-9db4-2deca530e686" providerId="ADAL" clId="{29EFC0AF-BCDD-47B3-AF1C-F8211C6B2317}" dt="2024-11-07T17:51:11.681" v="43" actId="478"/>
          <ac:spMkLst>
            <pc:docMk/>
            <pc:sldMk cId="0" sldId="268"/>
            <ac:spMk id="278" creationId="{00000000-0000-0000-0000-000000000000}"/>
          </ac:spMkLst>
        </pc:spChg>
        <pc:spChg chg="del">
          <ac:chgData name="Sotiria Tsalamani" userId="0aff0c30-cece-41cc-9db4-2deca530e686" providerId="ADAL" clId="{29EFC0AF-BCDD-47B3-AF1C-F8211C6B2317}" dt="2024-11-07T17:51:12.420" v="44" actId="478"/>
          <ac:spMkLst>
            <pc:docMk/>
            <pc:sldMk cId="0" sldId="268"/>
            <ac:spMk id="279" creationId="{00000000-0000-0000-0000-000000000000}"/>
          </ac:spMkLst>
        </pc:spChg>
        <pc:picChg chg="add mod">
          <ac:chgData name="Sotiria Tsalamani" userId="0aff0c30-cece-41cc-9db4-2deca530e686" providerId="ADAL" clId="{29EFC0AF-BCDD-47B3-AF1C-F8211C6B2317}" dt="2024-11-07T17:51:13.183" v="45"/>
          <ac:picMkLst>
            <pc:docMk/>
            <pc:sldMk cId="0" sldId="268"/>
            <ac:picMk id="5" creationId="{5953CE03-A26D-2948-DDD4-39926B99527B}"/>
          </ac:picMkLst>
        </pc:picChg>
      </pc:sldChg>
      <pc:sldChg chg="addSp delSp modSp mod">
        <pc:chgData name="Sotiria Tsalamani" userId="0aff0c30-cece-41cc-9db4-2deca530e686" providerId="ADAL" clId="{29EFC0AF-BCDD-47B3-AF1C-F8211C6B2317}" dt="2024-11-07T17:51:17.182" v="49"/>
        <pc:sldMkLst>
          <pc:docMk/>
          <pc:sldMk cId="0" sldId="269"/>
        </pc:sldMkLst>
        <pc:spChg chg="add mod">
          <ac:chgData name="Sotiria Tsalamani" userId="0aff0c30-cece-41cc-9db4-2deca530e686" providerId="ADAL" clId="{29EFC0AF-BCDD-47B3-AF1C-F8211C6B2317}" dt="2024-11-07T17:51:17.182" v="49"/>
          <ac:spMkLst>
            <pc:docMk/>
            <pc:sldMk cId="0" sldId="269"/>
            <ac:spMk id="2" creationId="{DA2FAB07-25C9-84D1-9BF6-700D3E26E96A}"/>
          </ac:spMkLst>
        </pc:spChg>
        <pc:spChg chg="add mod">
          <ac:chgData name="Sotiria Tsalamani" userId="0aff0c30-cece-41cc-9db4-2deca530e686" providerId="ADAL" clId="{29EFC0AF-BCDD-47B3-AF1C-F8211C6B2317}" dt="2024-11-07T17:51:17.182" v="49"/>
          <ac:spMkLst>
            <pc:docMk/>
            <pc:sldMk cId="0" sldId="269"/>
            <ac:spMk id="3" creationId="{6AF2F6D1-9ECF-E4AC-6B8A-AED6840CDBE8}"/>
          </ac:spMkLst>
        </pc:spChg>
        <pc:spChg chg="add mod">
          <ac:chgData name="Sotiria Tsalamani" userId="0aff0c30-cece-41cc-9db4-2deca530e686" providerId="ADAL" clId="{29EFC0AF-BCDD-47B3-AF1C-F8211C6B2317}" dt="2024-11-07T17:51:17.182" v="49"/>
          <ac:spMkLst>
            <pc:docMk/>
            <pc:sldMk cId="0" sldId="269"/>
            <ac:spMk id="4" creationId="{5D97C71A-DFDE-B24A-5587-F585E0E5D30E}"/>
          </ac:spMkLst>
        </pc:spChg>
        <pc:spChg chg="del">
          <ac:chgData name="Sotiria Tsalamani" userId="0aff0c30-cece-41cc-9db4-2deca530e686" providerId="ADAL" clId="{29EFC0AF-BCDD-47B3-AF1C-F8211C6B2317}" dt="2024-11-07T17:51:15.154" v="46" actId="478"/>
          <ac:spMkLst>
            <pc:docMk/>
            <pc:sldMk cId="0" sldId="269"/>
            <ac:spMk id="291" creationId="{00000000-0000-0000-0000-000000000000}"/>
          </ac:spMkLst>
        </pc:spChg>
        <pc:spChg chg="del">
          <ac:chgData name="Sotiria Tsalamani" userId="0aff0c30-cece-41cc-9db4-2deca530e686" providerId="ADAL" clId="{29EFC0AF-BCDD-47B3-AF1C-F8211C6B2317}" dt="2024-11-07T17:51:15.540" v="47" actId="478"/>
          <ac:spMkLst>
            <pc:docMk/>
            <pc:sldMk cId="0" sldId="269"/>
            <ac:spMk id="292" creationId="{00000000-0000-0000-0000-000000000000}"/>
          </ac:spMkLst>
        </pc:spChg>
        <pc:spChg chg="del">
          <ac:chgData name="Sotiria Tsalamani" userId="0aff0c30-cece-41cc-9db4-2deca530e686" providerId="ADAL" clId="{29EFC0AF-BCDD-47B3-AF1C-F8211C6B2317}" dt="2024-11-07T17:51:16.400" v="48" actId="478"/>
          <ac:spMkLst>
            <pc:docMk/>
            <pc:sldMk cId="0" sldId="269"/>
            <ac:spMk id="297" creationId="{00000000-0000-0000-0000-000000000000}"/>
          </ac:spMkLst>
        </pc:spChg>
        <pc:picChg chg="add mod">
          <ac:chgData name="Sotiria Tsalamani" userId="0aff0c30-cece-41cc-9db4-2deca530e686" providerId="ADAL" clId="{29EFC0AF-BCDD-47B3-AF1C-F8211C6B2317}" dt="2024-11-07T17:51:17.182" v="49"/>
          <ac:picMkLst>
            <pc:docMk/>
            <pc:sldMk cId="0" sldId="269"/>
            <ac:picMk id="5" creationId="{0D6C353B-3FEF-9CE4-629E-A53AB0E589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bf4627dc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2bf4627dc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0d859219c7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g30d859219c7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0d859219c7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g30d859219c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0d859219c7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g30d859219c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f4627dc08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g2bf4627dc0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0d859219c7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g30d859219c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nha62Gs6t-E"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jpg"/><Relationship Id="rId4" Type="http://schemas.openxmlformats.org/officeDocument/2006/relationships/hyperlink" Target="http://www.youtube.com/watch?v=kEld3h_JTx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4.jpg"/><Relationship Id="rId4" Type="http://schemas.openxmlformats.org/officeDocument/2006/relationships/hyperlink" Target="http://www.youtube.com/watch?v=9b5yvgKQdq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bf4627dc08_0_0"/>
          <p:cNvSpPr txBox="1"/>
          <p:nvPr/>
        </p:nvSpPr>
        <p:spPr>
          <a:xfrm>
            <a:off x="1027691" y="2633215"/>
            <a:ext cx="9259200" cy="30162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n-US" sz="4400" b="1" i="0" u="none" strike="noStrike" cap="none" dirty="0">
                <a:solidFill>
                  <a:srgbClr val="FB8709"/>
                </a:solidFill>
                <a:latin typeface="Arial"/>
                <a:ea typeface="Arial"/>
                <a:cs typeface="Arial"/>
                <a:sym typeface="Arial"/>
              </a:rPr>
              <a:t>MODULE 1 - Introduction to Blended Learning and Collaborative Teaching Methods</a:t>
            </a:r>
            <a:endParaRPr sz="4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3200" b="1" i="0" u="none" strike="noStrike" cap="none" dirty="0">
                <a:solidFill>
                  <a:srgbClr val="053249"/>
                </a:solidFill>
                <a:latin typeface="Arial"/>
                <a:ea typeface="Arial"/>
                <a:cs typeface="Arial"/>
                <a:sym typeface="Arial"/>
              </a:rPr>
              <a:t>Unit 2 - Pedagogical Theories Supporting Blended and Collaborative Approaches</a:t>
            </a:r>
            <a:endParaRPr sz="3200" b="1" i="0" u="none" strike="noStrike" cap="none" dirty="0">
              <a:solidFill>
                <a:srgbClr val="000000"/>
              </a:solidFill>
              <a:latin typeface="Arial"/>
              <a:ea typeface="Arial"/>
              <a:cs typeface="Arial"/>
              <a:sym typeface="Arial"/>
            </a:endParaRPr>
          </a:p>
        </p:txBody>
      </p:sp>
      <p:sp>
        <p:nvSpPr>
          <p:cNvPr id="85" name="Google Shape;85;g2bf4627dc08_0_0"/>
          <p:cNvSpPr/>
          <p:nvPr/>
        </p:nvSpPr>
        <p:spPr>
          <a:xfrm rot="10800000">
            <a:off x="9676347" y="-1917767"/>
            <a:ext cx="10302875" cy="10259608"/>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86" name="Google Shape;86;g2bf4627dc08_0_0"/>
          <p:cNvSpPr/>
          <p:nvPr/>
        </p:nvSpPr>
        <p:spPr>
          <a:xfrm rot="-5400000">
            <a:off x="13579267" y="5176268"/>
            <a:ext cx="5048250" cy="5173214"/>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87" name="Google Shape;87;g2bf4627dc08_0_0"/>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88" name="Google Shape;88;g2bf4627dc08_0_0"/>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89" name="Google Shape;89;g2bf4627dc08_0_0"/>
          <p:cNvSpPr txBox="1"/>
          <p:nvPr/>
        </p:nvSpPr>
        <p:spPr>
          <a:xfrm>
            <a:off x="1028700" y="963481"/>
            <a:ext cx="11295300" cy="119040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a:solidFill>
                  <a:srgbClr val="053249"/>
                </a:solidFill>
                <a:latin typeface="Arial"/>
                <a:ea typeface="Arial"/>
                <a:cs typeface="Arial"/>
                <a:sym typeface="Arial"/>
              </a:rPr>
              <a:t>CollaboratiVET Curriculum for VET teachers/trainers/educators </a:t>
            </a:r>
            <a:endParaRPr sz="1400" b="0" i="0" u="none" strike="noStrike" cap="none">
              <a:solidFill>
                <a:srgbClr val="000000"/>
              </a:solidFill>
              <a:latin typeface="Arial"/>
              <a:ea typeface="Arial"/>
              <a:cs typeface="Arial"/>
              <a:sym typeface="Arial"/>
            </a:endParaRPr>
          </a:p>
        </p:txBody>
      </p:sp>
      <p:sp>
        <p:nvSpPr>
          <p:cNvPr id="90" name="Google Shape;90;g2bf4627dc08_0_0"/>
          <p:cNvSpPr/>
          <p:nvPr/>
        </p:nvSpPr>
        <p:spPr>
          <a:xfrm>
            <a:off x="11148434" y="560351"/>
            <a:ext cx="6111875" cy="9167813"/>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5">
              <a:alphaModFix/>
            </a:blip>
            <a:stretch>
              <a:fillRect l="-62446" r="-6244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g2bf4627dc08_0_0"/>
          <p:cNvSpPr txBox="1"/>
          <p:nvPr/>
        </p:nvSpPr>
        <p:spPr>
          <a:xfrm>
            <a:off x="4325513" y="9144970"/>
            <a:ext cx="6720600" cy="12192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2" name="Google Shape;96;p1">
            <a:extLst>
              <a:ext uri="{FF2B5EF4-FFF2-40B4-BE49-F238E27FC236}">
                <a16:creationId xmlns:a16="http://schemas.microsoft.com/office/drawing/2014/main" id="{E1C52314-ADB7-1955-09CE-407B6F717990}"/>
              </a:ext>
            </a:extLst>
          </p:cNvPr>
          <p:cNvPicPr preferRelativeResize="0"/>
          <p:nvPr/>
        </p:nvPicPr>
        <p:blipFill rotWithShape="1">
          <a:blip r:embed="rId6">
            <a:alphaModFix/>
          </a:blip>
          <a:srcRect/>
          <a:stretch/>
        </p:blipFill>
        <p:spPr>
          <a:xfrm>
            <a:off x="17361589" y="9611062"/>
            <a:ext cx="959634" cy="3702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2"/>
        <p:cNvGrpSpPr/>
        <p:nvPr/>
      </p:nvGrpSpPr>
      <p:grpSpPr>
        <a:xfrm>
          <a:off x="0" y="0"/>
          <a:ext cx="0" cy="0"/>
          <a:chOff x="0" y="0"/>
          <a:chExt cx="0" cy="0"/>
        </a:xfrm>
      </p:grpSpPr>
      <p:sp>
        <p:nvSpPr>
          <p:cNvPr id="233" name="Google Shape;233;g30d859219c7_0_82"/>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30d859219c7_0_82"/>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30d859219c7_0_82"/>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36" name="Google Shape;236;g30d859219c7_0_82"/>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30d859219c7_0_82"/>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30d859219c7_0_82"/>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39" name="Google Shape;239;g30d859219c7_0_82"/>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30d859219c7_0_82"/>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g30d859219c7_0_82"/>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30d859219c7_0_82"/>
          <p:cNvSpPr txBox="1"/>
          <p:nvPr/>
        </p:nvSpPr>
        <p:spPr>
          <a:xfrm>
            <a:off x="1561769" y="509222"/>
            <a:ext cx="14178000" cy="28443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SAMR Model - Augmentation</a:t>
            </a:r>
            <a:endParaRPr sz="1400" b="0" i="0" u="none" strike="noStrike" cap="none">
              <a:solidFill>
                <a:srgbClr val="000000"/>
              </a:solidFill>
              <a:latin typeface="Arial"/>
              <a:ea typeface="Arial"/>
              <a:cs typeface="Arial"/>
              <a:sym typeface="Arial"/>
            </a:endParaRPr>
          </a:p>
        </p:txBody>
      </p:sp>
      <p:pic>
        <p:nvPicPr>
          <p:cNvPr id="246" name="Google Shape;246;g30d859219c7_0_82"/>
          <p:cNvPicPr preferRelativeResize="0"/>
          <p:nvPr/>
        </p:nvPicPr>
        <p:blipFill rotWithShape="1">
          <a:blip r:embed="rId3">
            <a:alphaModFix/>
          </a:blip>
          <a:srcRect t="48772" b="24904"/>
          <a:stretch/>
        </p:blipFill>
        <p:spPr>
          <a:xfrm>
            <a:off x="2741750" y="5257597"/>
            <a:ext cx="11818050" cy="1638125"/>
          </a:xfrm>
          <a:prstGeom prst="rect">
            <a:avLst/>
          </a:prstGeom>
          <a:noFill/>
          <a:ln>
            <a:noFill/>
          </a:ln>
        </p:spPr>
      </p:pic>
      <p:sp>
        <p:nvSpPr>
          <p:cNvPr id="2" name="Google Shape;122;p3">
            <a:extLst>
              <a:ext uri="{FF2B5EF4-FFF2-40B4-BE49-F238E27FC236}">
                <a16:creationId xmlns:a16="http://schemas.microsoft.com/office/drawing/2014/main" id="{1C848518-0D1B-1724-BCA3-A7478CBE1F7F}"/>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FAFE2525-8A63-8244-3A80-3303B2649632}"/>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1E9C19AB-601A-49BA-3CD3-4B675C078FA8}"/>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40AC3ABF-0E6F-6A06-D8F2-DC94062F5C5A}"/>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0"/>
        <p:cNvGrpSpPr/>
        <p:nvPr/>
      </p:nvGrpSpPr>
      <p:grpSpPr>
        <a:xfrm>
          <a:off x="0" y="0"/>
          <a:ext cx="0" cy="0"/>
          <a:chOff x="0" y="0"/>
          <a:chExt cx="0" cy="0"/>
        </a:xfrm>
      </p:grpSpPr>
      <p:sp>
        <p:nvSpPr>
          <p:cNvPr id="251" name="Google Shape;251;g30d859219c7_0_65"/>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g30d859219c7_0_65"/>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g30d859219c7_0_65"/>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54" name="Google Shape;254;g30d859219c7_0_65"/>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g30d859219c7_0_65"/>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30d859219c7_0_65"/>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57" name="Google Shape;257;g30d859219c7_0_65"/>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30d859219c7_0_65"/>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g30d859219c7_0_65"/>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g30d859219c7_0_65"/>
          <p:cNvSpPr txBox="1"/>
          <p:nvPr/>
        </p:nvSpPr>
        <p:spPr>
          <a:xfrm>
            <a:off x="1561769" y="509222"/>
            <a:ext cx="14178000" cy="13545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SAMR Model - Modi</a:t>
            </a:r>
            <a:r>
              <a:rPr lang="en-US" sz="8799">
                <a:solidFill>
                  <a:srgbClr val="033C5B"/>
                </a:solidFill>
              </a:rPr>
              <a:t>fication</a:t>
            </a:r>
            <a:endParaRPr sz="1400" b="0" i="0" u="none" strike="noStrike" cap="none">
              <a:solidFill>
                <a:srgbClr val="000000"/>
              </a:solidFill>
              <a:latin typeface="Arial"/>
              <a:ea typeface="Arial"/>
              <a:cs typeface="Arial"/>
              <a:sym typeface="Arial"/>
            </a:endParaRPr>
          </a:p>
        </p:txBody>
      </p:sp>
      <p:pic>
        <p:nvPicPr>
          <p:cNvPr id="264" name="Google Shape;264;g30d859219c7_0_65"/>
          <p:cNvPicPr preferRelativeResize="0"/>
          <p:nvPr/>
        </p:nvPicPr>
        <p:blipFill rotWithShape="1">
          <a:blip r:embed="rId3">
            <a:alphaModFix/>
          </a:blip>
          <a:srcRect t="24245" b="51226"/>
          <a:stretch/>
        </p:blipFill>
        <p:spPr>
          <a:xfrm>
            <a:off x="2741750" y="3731200"/>
            <a:ext cx="11818050" cy="1526400"/>
          </a:xfrm>
          <a:prstGeom prst="rect">
            <a:avLst/>
          </a:prstGeom>
          <a:noFill/>
          <a:ln>
            <a:noFill/>
          </a:ln>
        </p:spPr>
      </p:pic>
      <p:sp>
        <p:nvSpPr>
          <p:cNvPr id="2" name="Google Shape;122;p3">
            <a:extLst>
              <a:ext uri="{FF2B5EF4-FFF2-40B4-BE49-F238E27FC236}">
                <a16:creationId xmlns:a16="http://schemas.microsoft.com/office/drawing/2014/main" id="{B1FD8CCD-D351-49E8-833D-C9F795350D20}"/>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978E562B-496A-3A4A-A781-A6A6A01265FF}"/>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DFCEFF56-F0F4-3EE7-6066-7CDF57557999}"/>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455FF8BB-D494-70A5-F798-3545C86089C9}"/>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8"/>
        <p:cNvGrpSpPr/>
        <p:nvPr/>
      </p:nvGrpSpPr>
      <p:grpSpPr>
        <a:xfrm>
          <a:off x="0" y="0"/>
          <a:ext cx="0" cy="0"/>
          <a:chOff x="0" y="0"/>
          <a:chExt cx="0" cy="0"/>
        </a:xfrm>
      </p:grpSpPr>
      <p:sp>
        <p:nvSpPr>
          <p:cNvPr id="269" name="Google Shape;269;g30d859219c7_0_48"/>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g30d859219c7_0_48"/>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30d859219c7_0_48"/>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72" name="Google Shape;272;g30d859219c7_0_48"/>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30d859219c7_0_48"/>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30d859219c7_0_48"/>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75" name="Google Shape;275;g30d859219c7_0_48"/>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g30d859219c7_0_48"/>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g30d859219c7_0_48"/>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30d859219c7_0_48"/>
          <p:cNvSpPr txBox="1"/>
          <p:nvPr/>
        </p:nvSpPr>
        <p:spPr>
          <a:xfrm>
            <a:off x="1561769" y="509222"/>
            <a:ext cx="14178000" cy="13545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SAMR Model - Redefinition</a:t>
            </a:r>
            <a:endParaRPr sz="1400" b="0" i="0" u="none" strike="noStrike" cap="none">
              <a:solidFill>
                <a:srgbClr val="000000"/>
              </a:solidFill>
              <a:latin typeface="Arial"/>
              <a:ea typeface="Arial"/>
              <a:cs typeface="Arial"/>
              <a:sym typeface="Arial"/>
            </a:endParaRPr>
          </a:p>
        </p:txBody>
      </p:sp>
      <p:pic>
        <p:nvPicPr>
          <p:cNvPr id="282" name="Google Shape;282;g30d859219c7_0_48"/>
          <p:cNvPicPr preferRelativeResize="0"/>
          <p:nvPr/>
        </p:nvPicPr>
        <p:blipFill rotWithShape="1">
          <a:blip r:embed="rId3">
            <a:alphaModFix/>
          </a:blip>
          <a:srcRect b="74572"/>
          <a:stretch/>
        </p:blipFill>
        <p:spPr>
          <a:xfrm>
            <a:off x="2741750" y="2222350"/>
            <a:ext cx="11818050" cy="1582426"/>
          </a:xfrm>
          <a:prstGeom prst="rect">
            <a:avLst/>
          </a:prstGeom>
          <a:noFill/>
          <a:ln>
            <a:noFill/>
          </a:ln>
        </p:spPr>
      </p:pic>
      <p:sp>
        <p:nvSpPr>
          <p:cNvPr id="2" name="Google Shape;122;p3">
            <a:extLst>
              <a:ext uri="{FF2B5EF4-FFF2-40B4-BE49-F238E27FC236}">
                <a16:creationId xmlns:a16="http://schemas.microsoft.com/office/drawing/2014/main" id="{DE17F72F-22FD-F9EF-1B52-06B9956DBED5}"/>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F2FD9E3F-54C7-E13E-4301-B7F5115E3AA0}"/>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DCEBAB8D-5F87-43D4-946D-C2B20D576F0D}"/>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5953CE03-A26D-2948-DDD4-39926B99527B}"/>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86"/>
        <p:cNvGrpSpPr/>
        <p:nvPr/>
      </p:nvGrpSpPr>
      <p:grpSpPr>
        <a:xfrm>
          <a:off x="0" y="0"/>
          <a:ext cx="0" cy="0"/>
          <a:chOff x="0" y="0"/>
          <a:chExt cx="0" cy="0"/>
        </a:xfrm>
      </p:grpSpPr>
      <p:sp>
        <p:nvSpPr>
          <p:cNvPr id="287" name="Google Shape;287;p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89" name="Google Shape;289;p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93" name="Google Shape;293;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9"/>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a:lstStyle/>
          <a:p>
            <a:endParaRPr lang="en-BE"/>
          </a:p>
        </p:txBody>
      </p:sp>
      <p:sp>
        <p:nvSpPr>
          <p:cNvPr id="295" name="Google Shape;295;p9"/>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Reflection Activity</a:t>
            </a:r>
            <a:endParaRPr sz="1400" b="0" i="0" u="none" strike="noStrike" cap="none">
              <a:solidFill>
                <a:srgbClr val="000000"/>
              </a:solidFill>
              <a:latin typeface="Arial"/>
              <a:ea typeface="Arial"/>
              <a:cs typeface="Arial"/>
              <a:sym typeface="Arial"/>
            </a:endParaRPr>
          </a:p>
        </p:txBody>
      </p:sp>
      <p:sp>
        <p:nvSpPr>
          <p:cNvPr id="296" name="Google Shape;296;p9"/>
          <p:cNvSpPr txBox="1"/>
          <p:nvPr/>
        </p:nvSpPr>
        <p:spPr>
          <a:xfrm>
            <a:off x="3058703" y="2006525"/>
            <a:ext cx="11410200" cy="5554200"/>
          </a:xfrm>
          <a:prstGeom prst="rect">
            <a:avLst/>
          </a:prstGeom>
          <a:noFill/>
          <a:ln>
            <a:noFill/>
          </a:ln>
        </p:spPr>
        <p:txBody>
          <a:bodyPr spcFirstLastPara="1" wrap="square" lIns="0" tIns="0" rIns="0" bIns="0" anchor="t" anchorCtr="0">
            <a:spAutoFit/>
          </a:bodyPr>
          <a:lstStyle/>
          <a:p>
            <a:pPr marL="0" marR="0" lvl="0" indent="0" algn="just" rtl="0">
              <a:lnSpc>
                <a:spcPct val="140015"/>
              </a:lnSpc>
              <a:spcBef>
                <a:spcPts val="0"/>
              </a:spcBef>
              <a:spcAft>
                <a:spcPts val="0"/>
              </a:spcAft>
              <a:buClr>
                <a:schemeClr val="dk1"/>
              </a:buClr>
              <a:buSzPts val="1100"/>
              <a:buFont typeface="Arial"/>
              <a:buNone/>
            </a:pPr>
            <a:r>
              <a:rPr lang="en-US" sz="2200" b="0" i="0" u="none" strike="noStrike" cap="none">
                <a:solidFill>
                  <a:srgbClr val="121212"/>
                </a:solidFill>
                <a:latin typeface="Arial"/>
                <a:ea typeface="Arial"/>
                <a:cs typeface="Arial"/>
                <a:sym typeface="Arial"/>
              </a:rPr>
              <a:t>Reflect on the pedagogical theories supporting blended learning and collaborative approaches discussed in the provided information. Consider the following questions:</a:t>
            </a:r>
            <a:endParaRPr sz="2200" b="0" i="0" u="none" strike="noStrike" cap="none">
              <a:solidFill>
                <a:srgbClr val="121212"/>
              </a:solidFill>
              <a:latin typeface="Arial"/>
              <a:ea typeface="Arial"/>
              <a:cs typeface="Arial"/>
              <a:sym typeface="Arial"/>
            </a:endParaRPr>
          </a:p>
          <a:p>
            <a:pPr marL="0" marR="0" lvl="0" indent="0" algn="just" rtl="0">
              <a:lnSpc>
                <a:spcPct val="140015"/>
              </a:lnSpc>
              <a:spcBef>
                <a:spcPts val="0"/>
              </a:spcBef>
              <a:spcAft>
                <a:spcPts val="0"/>
              </a:spcAft>
              <a:buClr>
                <a:schemeClr val="dk1"/>
              </a:buClr>
              <a:buSzPts val="1100"/>
              <a:buFont typeface="Arial"/>
              <a:buNone/>
            </a:pPr>
            <a:endParaRPr sz="2200" b="0" i="0" u="none" strike="noStrike" cap="none">
              <a:solidFill>
                <a:srgbClr val="121212"/>
              </a:solidFill>
              <a:latin typeface="Arial"/>
              <a:ea typeface="Arial"/>
              <a:cs typeface="Arial"/>
              <a:sym typeface="Arial"/>
            </a:endParaRPr>
          </a:p>
          <a:p>
            <a:pPr marL="457200" marR="0" lvl="0" indent="-368300" algn="just" rtl="0">
              <a:lnSpc>
                <a:spcPct val="140015"/>
              </a:lnSpc>
              <a:spcBef>
                <a:spcPts val="0"/>
              </a:spcBef>
              <a:spcAft>
                <a:spcPts val="0"/>
              </a:spcAft>
              <a:buClr>
                <a:srgbClr val="121212"/>
              </a:buClr>
              <a:buSzPts val="2200"/>
              <a:buFont typeface="Arial"/>
              <a:buChar char="●"/>
            </a:pPr>
            <a:r>
              <a:rPr lang="en-US" sz="2200" b="0" i="0" u="none" strike="noStrike" cap="none">
                <a:solidFill>
                  <a:srgbClr val="121212"/>
                </a:solidFill>
                <a:latin typeface="Arial"/>
                <a:ea typeface="Arial"/>
                <a:cs typeface="Arial"/>
                <a:sym typeface="Arial"/>
              </a:rPr>
              <a:t>How do you currently integrate online and in-person instruction in your teaching practice, if at all?</a:t>
            </a:r>
            <a:endParaRPr sz="2200" b="0" i="0" u="none" strike="noStrike" cap="none">
              <a:solidFill>
                <a:srgbClr val="121212"/>
              </a:solidFill>
              <a:latin typeface="Arial"/>
              <a:ea typeface="Arial"/>
              <a:cs typeface="Arial"/>
              <a:sym typeface="Arial"/>
            </a:endParaRPr>
          </a:p>
          <a:p>
            <a:pPr marL="457200" marR="0" lvl="0" indent="-368300" algn="just" rtl="0">
              <a:lnSpc>
                <a:spcPct val="140015"/>
              </a:lnSpc>
              <a:spcBef>
                <a:spcPts val="0"/>
              </a:spcBef>
              <a:spcAft>
                <a:spcPts val="0"/>
              </a:spcAft>
              <a:buClr>
                <a:srgbClr val="121212"/>
              </a:buClr>
              <a:buSzPts val="2200"/>
              <a:buFont typeface="Arial"/>
              <a:buChar char="●"/>
            </a:pPr>
            <a:r>
              <a:rPr lang="en-US" sz="2200" b="0" i="0" u="none" strike="noStrike" cap="none">
                <a:solidFill>
                  <a:srgbClr val="121212"/>
                </a:solidFill>
                <a:latin typeface="Arial"/>
                <a:ea typeface="Arial"/>
                <a:cs typeface="Arial"/>
                <a:sym typeface="Arial"/>
              </a:rPr>
              <a:t>Reflect on your own comfort and proficiency with integrating technology into your teaching practice. What are your strengths in this area, and what areas do you feel you could further develop?</a:t>
            </a:r>
            <a:endParaRPr sz="2200" b="0" i="0" u="none" strike="noStrike" cap="none">
              <a:solidFill>
                <a:srgbClr val="121212"/>
              </a:solidFill>
              <a:latin typeface="Arial"/>
              <a:ea typeface="Arial"/>
              <a:cs typeface="Arial"/>
              <a:sym typeface="Arial"/>
            </a:endParaRPr>
          </a:p>
          <a:p>
            <a:pPr marL="457200" marR="0" lvl="0" indent="-368300" algn="just" rtl="0">
              <a:lnSpc>
                <a:spcPct val="140015"/>
              </a:lnSpc>
              <a:spcBef>
                <a:spcPts val="0"/>
              </a:spcBef>
              <a:spcAft>
                <a:spcPts val="0"/>
              </a:spcAft>
              <a:buClr>
                <a:srgbClr val="121212"/>
              </a:buClr>
              <a:buSzPts val="2200"/>
              <a:buFont typeface="Arial"/>
              <a:buChar char="●"/>
            </a:pPr>
            <a:r>
              <a:rPr lang="en-US" sz="2200" b="0" i="0" u="none" strike="noStrike" cap="none">
                <a:solidFill>
                  <a:srgbClr val="121212"/>
                </a:solidFill>
                <a:latin typeface="Arial"/>
                <a:ea typeface="Arial"/>
                <a:cs typeface="Arial"/>
                <a:sym typeface="Arial"/>
              </a:rPr>
              <a:t>How might you collaborate with colleagues to take advantage of pedagogical theories and technological tools to enhance student learning experiences in a blended environment?</a:t>
            </a:r>
            <a:endParaRPr sz="2200" b="0" i="0" u="none" strike="noStrike" cap="none">
              <a:solidFill>
                <a:srgbClr val="121212"/>
              </a:solidFill>
              <a:latin typeface="Arial"/>
              <a:ea typeface="Arial"/>
              <a:cs typeface="Arial"/>
              <a:sym typeface="Arial"/>
            </a:endParaRPr>
          </a:p>
          <a:p>
            <a:pPr marL="0" marR="0" lvl="0" indent="0" algn="just" rtl="0">
              <a:lnSpc>
                <a:spcPct val="140015"/>
              </a:lnSpc>
              <a:spcBef>
                <a:spcPts val="0"/>
              </a:spcBef>
              <a:spcAft>
                <a:spcPts val="0"/>
              </a:spcAft>
              <a:buClr>
                <a:srgbClr val="000000"/>
              </a:buClr>
              <a:buSzPts val="2200"/>
              <a:buFont typeface="Arial"/>
              <a:buNone/>
            </a:pPr>
            <a:endParaRPr sz="2200" b="0" i="0" u="none" strike="noStrike" cap="none">
              <a:solidFill>
                <a:srgbClr val="121212"/>
              </a:solidFill>
              <a:latin typeface="Arial"/>
              <a:ea typeface="Arial"/>
              <a:cs typeface="Arial"/>
              <a:sym typeface="Arial"/>
            </a:endParaRPr>
          </a:p>
        </p:txBody>
      </p:sp>
      <p:sp>
        <p:nvSpPr>
          <p:cNvPr id="2" name="Google Shape;122;p3">
            <a:extLst>
              <a:ext uri="{FF2B5EF4-FFF2-40B4-BE49-F238E27FC236}">
                <a16:creationId xmlns:a16="http://schemas.microsoft.com/office/drawing/2014/main" id="{DA2FAB07-25C9-84D1-9BF6-700D3E26E96A}"/>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6AF2F6D1-9ECF-E4AC-6B8A-AED6840CDBE8}"/>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5D97C71A-DFDE-B24A-5587-F585E0E5D30E}"/>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0D6C353B-3FEF-9CE4-629E-A53AB0E58999}"/>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5"/>
        <p:cNvGrpSpPr/>
        <p:nvPr/>
      </p:nvGrpSpPr>
      <p:grpSpPr>
        <a:xfrm>
          <a:off x="0" y="0"/>
          <a:ext cx="0" cy="0"/>
          <a:chOff x="0" y="0"/>
          <a:chExt cx="0" cy="0"/>
        </a:xfrm>
      </p:grpSpPr>
      <p:sp>
        <p:nvSpPr>
          <p:cNvPr id="96" name="Google Shape;96;p2"/>
          <p:cNvSpPr txBox="1"/>
          <p:nvPr/>
        </p:nvSpPr>
        <p:spPr>
          <a:xfrm>
            <a:off x="1028700" y="483094"/>
            <a:ext cx="6990285" cy="2369623"/>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1" i="0" u="none" strike="noStrike" cap="none" dirty="0">
                <a:solidFill>
                  <a:srgbClr val="033C5B"/>
                </a:solidFill>
                <a:latin typeface="Arial"/>
                <a:ea typeface="Arial"/>
                <a:cs typeface="Arial"/>
                <a:sym typeface="Arial"/>
              </a:rPr>
              <a:t>Learning Objectives</a:t>
            </a:r>
            <a:endParaRPr sz="1400" b="1" i="0" u="none" strike="noStrike" cap="none" dirty="0">
              <a:solidFill>
                <a:srgbClr val="000000"/>
              </a:solidFill>
              <a:latin typeface="Arial"/>
              <a:ea typeface="Arial"/>
              <a:cs typeface="Arial"/>
              <a:sym typeface="Arial"/>
            </a:endParaRPr>
          </a:p>
        </p:txBody>
      </p:sp>
      <p:sp>
        <p:nvSpPr>
          <p:cNvPr id="97" name="Google Shape;97;p2"/>
          <p:cNvSpPr txBox="1"/>
          <p:nvPr/>
        </p:nvSpPr>
        <p:spPr>
          <a:xfrm>
            <a:off x="238555" y="2852717"/>
            <a:ext cx="9144000" cy="6721840"/>
          </a:xfrm>
          <a:prstGeom prst="rect">
            <a:avLst/>
          </a:prstGeom>
          <a:noFill/>
          <a:ln>
            <a:noFill/>
          </a:ln>
        </p:spPr>
        <p:txBody>
          <a:bodyPr spcFirstLastPara="1" wrap="square" lIns="0" tIns="0" rIns="0" bIns="0" anchor="t" anchorCtr="0">
            <a:spAutoFit/>
          </a:bodyPr>
          <a:lstStyle/>
          <a:p>
            <a:pPr marL="305371" marR="0" lvl="1" algn="l" rtl="0">
              <a:lnSpc>
                <a:spcPct val="140014"/>
              </a:lnSpc>
              <a:spcBef>
                <a:spcPts val="0"/>
              </a:spcBef>
              <a:spcAft>
                <a:spcPts val="0"/>
              </a:spcAft>
              <a:buClr>
                <a:srgbClr val="121212"/>
              </a:buClr>
              <a:buSzPts val="2750"/>
            </a:pPr>
            <a:r>
              <a:rPr lang="en-US" sz="2400" dirty="0">
                <a:solidFill>
                  <a:schemeClr val="dk1"/>
                </a:solidFill>
              </a:rPr>
              <a:t>By the end of this Unit, you will be able to:</a:t>
            </a:r>
          </a:p>
          <a:p>
            <a:pPr marL="604518" marR="0" lvl="1" indent="-299147" algn="l" rtl="0">
              <a:lnSpc>
                <a:spcPct val="140014"/>
              </a:lnSpc>
              <a:spcBef>
                <a:spcPts val="0"/>
              </a:spcBef>
              <a:spcAft>
                <a:spcPts val="0"/>
              </a:spcAft>
              <a:buClr>
                <a:srgbClr val="121212"/>
              </a:buClr>
              <a:buSzPts val="2750"/>
              <a:buFont typeface="Arial"/>
              <a:buChar char="•"/>
            </a:pPr>
            <a:r>
              <a:rPr lang="en-US" sz="2400" dirty="0">
                <a:solidFill>
                  <a:schemeClr val="dk1"/>
                </a:solidFill>
              </a:rPr>
              <a:t>Explore </a:t>
            </a:r>
            <a:r>
              <a:rPr lang="en-US" sz="2400" b="0" i="0" u="none" strike="noStrike" cap="none" dirty="0">
                <a:solidFill>
                  <a:schemeClr val="dk1"/>
                </a:solidFill>
                <a:latin typeface="Arial"/>
                <a:ea typeface="Arial"/>
                <a:cs typeface="Arial"/>
                <a:sym typeface="Arial"/>
              </a:rPr>
              <a:t>and analyze various pedagogical theories that underpin Blended Learning methodologies.</a:t>
            </a:r>
            <a:endParaRPr sz="2400" b="0" i="0" u="none" strike="noStrike" cap="none" dirty="0">
              <a:solidFill>
                <a:schemeClr val="dk1"/>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r>
              <a:rPr lang="en-US" sz="2400" dirty="0">
                <a:solidFill>
                  <a:schemeClr val="dk1"/>
                </a:solidFill>
              </a:rPr>
              <a:t>U</a:t>
            </a:r>
            <a:r>
              <a:rPr lang="en-US" sz="2400" b="0" i="0" u="none" strike="noStrike" cap="none" dirty="0">
                <a:solidFill>
                  <a:schemeClr val="dk1"/>
                </a:solidFill>
                <a:latin typeface="Arial"/>
                <a:ea typeface="Arial"/>
                <a:cs typeface="Arial"/>
                <a:sym typeface="Arial"/>
              </a:rPr>
              <a:t>nderstand the principles and components of the Complex Adaptive Blended Learning System (CABLS).</a:t>
            </a:r>
            <a:endParaRPr sz="2400" b="0" i="0" u="none" strike="noStrike" cap="none" dirty="0">
              <a:solidFill>
                <a:schemeClr val="dk1"/>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r>
              <a:rPr lang="en-US" sz="2400" dirty="0">
                <a:solidFill>
                  <a:schemeClr val="dk1"/>
                </a:solidFill>
              </a:rPr>
              <a:t>E</a:t>
            </a:r>
            <a:r>
              <a:rPr lang="en-US" sz="2400" b="0" i="0" u="none" strike="noStrike" cap="none" dirty="0">
                <a:solidFill>
                  <a:schemeClr val="dk1"/>
                </a:solidFill>
                <a:latin typeface="Arial"/>
                <a:ea typeface="Arial"/>
                <a:cs typeface="Arial"/>
                <a:sym typeface="Arial"/>
              </a:rPr>
              <a:t>xamine the application of the Community of Inquiry Framework within Blended Learning environments.</a:t>
            </a:r>
            <a:endParaRPr lang="en-US" sz="2400" dirty="0">
              <a:solidFill>
                <a:schemeClr val="dk1"/>
              </a:solidFill>
            </a:endParaRPr>
          </a:p>
          <a:p>
            <a:pPr marL="604518" marR="0" lvl="1" indent="-299147" algn="l" rtl="0">
              <a:lnSpc>
                <a:spcPct val="140014"/>
              </a:lnSpc>
              <a:spcBef>
                <a:spcPts val="0"/>
              </a:spcBef>
              <a:spcAft>
                <a:spcPts val="0"/>
              </a:spcAft>
              <a:buClr>
                <a:srgbClr val="121212"/>
              </a:buClr>
              <a:buSzPts val="2750"/>
              <a:buFont typeface="Arial"/>
              <a:buChar char="•"/>
            </a:pPr>
            <a:r>
              <a:rPr lang="en-US" sz="2400" b="0" i="0" u="none" strike="noStrike" cap="none" dirty="0">
                <a:solidFill>
                  <a:schemeClr val="dk1"/>
                </a:solidFill>
                <a:latin typeface="Arial"/>
                <a:ea typeface="Arial"/>
                <a:cs typeface="Arial"/>
                <a:sym typeface="Arial"/>
              </a:rPr>
              <a:t>C</a:t>
            </a:r>
            <a:r>
              <a:rPr lang="en-GB" sz="2400" b="0" i="0" u="none" strike="noStrike" cap="none" dirty="0" err="1">
                <a:solidFill>
                  <a:schemeClr val="dk1"/>
                </a:solidFill>
                <a:latin typeface="Arial"/>
                <a:ea typeface="Arial"/>
                <a:cs typeface="Arial"/>
                <a:sym typeface="Arial"/>
              </a:rPr>
              <a:t>omprehend</a:t>
            </a:r>
            <a:r>
              <a:rPr lang="en-GB" sz="2400" b="0" i="0" u="none" strike="noStrike" cap="none" dirty="0">
                <a:solidFill>
                  <a:schemeClr val="dk1"/>
                </a:solidFill>
                <a:latin typeface="Arial"/>
                <a:ea typeface="Arial"/>
                <a:cs typeface="Arial"/>
                <a:sym typeface="Arial"/>
              </a:rPr>
              <a:t> the SAMR model and its significance in educational technology integration.</a:t>
            </a:r>
          </a:p>
          <a:p>
            <a:pPr marL="604518" marR="0" lvl="1" indent="-299147" algn="l" rtl="0">
              <a:lnSpc>
                <a:spcPct val="140014"/>
              </a:lnSpc>
              <a:spcBef>
                <a:spcPts val="0"/>
              </a:spcBef>
              <a:spcAft>
                <a:spcPts val="0"/>
              </a:spcAft>
              <a:buClr>
                <a:srgbClr val="121212"/>
              </a:buClr>
              <a:buSzPts val="2750"/>
              <a:buFont typeface="Arial"/>
              <a:buChar char="•"/>
            </a:pPr>
            <a:r>
              <a:rPr lang="en-GB" sz="2400" dirty="0">
                <a:solidFill>
                  <a:schemeClr val="dk1"/>
                </a:solidFill>
              </a:rPr>
              <a:t>C</a:t>
            </a:r>
            <a:r>
              <a:rPr lang="en-GB" sz="2400" b="0" i="0" u="none" strike="noStrike" cap="none" dirty="0">
                <a:solidFill>
                  <a:schemeClr val="dk1"/>
                </a:solidFill>
                <a:latin typeface="Arial"/>
                <a:ea typeface="Arial"/>
                <a:cs typeface="Arial"/>
                <a:sym typeface="Arial"/>
              </a:rPr>
              <a:t>ritically evaluate the effectiveness and limitations of pedagogical theories in supporting Blended Learning approaches.</a:t>
            </a:r>
            <a:endParaRPr lang="en-GB" sz="2400" b="0" i="0" u="none" strike="noStrike" cap="none" dirty="0">
              <a:solidFill>
                <a:srgbClr val="121212"/>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endParaRPr sz="2400" b="0" i="0" u="none" strike="noStrike" cap="none" dirty="0">
              <a:solidFill>
                <a:srgbClr val="000000"/>
              </a:solidFill>
              <a:latin typeface="Arial"/>
              <a:ea typeface="Arial"/>
              <a:cs typeface="Arial"/>
              <a:sym typeface="Arial"/>
            </a:endParaRPr>
          </a:p>
        </p:txBody>
      </p:sp>
      <p:sp>
        <p:nvSpPr>
          <p:cNvPr id="98" name="Google Shape;98;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01" name="Google Shape;101;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02" name="Google Shape;102;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03" name="Google Shape;103;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04" name="Google Shape;104;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pic>
        <p:nvPicPr>
          <p:cNvPr id="2" name="Google Shape;110;p2">
            <a:extLst>
              <a:ext uri="{FF2B5EF4-FFF2-40B4-BE49-F238E27FC236}">
                <a16:creationId xmlns:a16="http://schemas.microsoft.com/office/drawing/2014/main" id="{A3502D42-03B5-4B44-6055-23718D164C97}"/>
              </a:ext>
            </a:extLst>
          </p:cNvPr>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1"/>
        <p:cNvGrpSpPr/>
        <p:nvPr/>
      </p:nvGrpSpPr>
      <p:grpSpPr>
        <a:xfrm>
          <a:off x="0" y="0"/>
          <a:ext cx="0" cy="0"/>
          <a:chOff x="0" y="0"/>
          <a:chExt cx="0" cy="0"/>
        </a:xfrm>
      </p:grpSpPr>
      <p:sp>
        <p:nvSpPr>
          <p:cNvPr id="122" name="Google Shape;122;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24" name="Google Shape;124;p3"/>
          <p:cNvSpPr txBox="1"/>
          <p:nvPr/>
        </p:nvSpPr>
        <p:spPr>
          <a:xfrm>
            <a:off x="1028700" y="1095375"/>
            <a:ext cx="163728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Pedagogical Theories supporting Blended and Collaborative Approaches</a:t>
            </a:r>
            <a:endParaRPr sz="1400" b="0" i="0" u="none" strike="noStrike" cap="none">
              <a:solidFill>
                <a:srgbClr val="000000"/>
              </a:solidFill>
              <a:latin typeface="Arial"/>
              <a:ea typeface="Arial"/>
              <a:cs typeface="Arial"/>
              <a:sym typeface="Arial"/>
            </a:endParaRPr>
          </a:p>
        </p:txBody>
      </p:sp>
      <p:sp>
        <p:nvSpPr>
          <p:cNvPr id="125" name="Google Shape;12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0" name="Google Shape;130;p3" title="A Guide to Blended Learning Chapter 2: Theories Supporting Blended Learning">
            <a:hlinkClick r:id="rId3"/>
          </p:cNvPr>
          <p:cNvPicPr preferRelativeResize="0"/>
          <p:nvPr/>
        </p:nvPicPr>
        <p:blipFill rotWithShape="1">
          <a:blip r:embed="rId4">
            <a:alphaModFix/>
          </a:blip>
          <a:srcRect/>
          <a:stretch/>
        </p:blipFill>
        <p:spPr>
          <a:xfrm>
            <a:off x="4162450" y="3586414"/>
            <a:ext cx="8754378" cy="4924337"/>
          </a:xfrm>
          <a:prstGeom prst="rect">
            <a:avLst/>
          </a:prstGeom>
          <a:noFill/>
          <a:ln>
            <a:noFill/>
          </a:ln>
        </p:spPr>
      </p:pic>
      <p:sp>
        <p:nvSpPr>
          <p:cNvPr id="2" name="Google Shape;122;p3">
            <a:extLst>
              <a:ext uri="{FF2B5EF4-FFF2-40B4-BE49-F238E27FC236}">
                <a16:creationId xmlns:a16="http://schemas.microsoft.com/office/drawing/2014/main" id="{D5CDD006-FA86-48BF-E4EA-8B61DB42C246}"/>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D8DA7D63-DAA1-6C5C-1E02-45340545926F}"/>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5392109C-3BEF-166E-D968-A26B8965D84B}"/>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693D7E6C-D631-E043-0D0B-46D4D0C81B83}"/>
              </a:ext>
            </a:extLst>
          </p:cNvPr>
          <p:cNvPicPr preferRelativeResize="0"/>
          <p:nvPr/>
        </p:nvPicPr>
        <p:blipFill rotWithShape="1">
          <a:blip r:embed="rId7">
            <a:alphaModFix/>
          </a:blip>
          <a:srcRect/>
          <a:stretch/>
        </p:blipFill>
        <p:spPr>
          <a:xfrm>
            <a:off x="15820466" y="9178133"/>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bf4627dc08_0_102"/>
          <p:cNvSpPr/>
          <p:nvPr/>
        </p:nvSpPr>
        <p:spPr>
          <a:xfrm>
            <a:off x="17041242" y="-2062956"/>
            <a:ext cx="1246800" cy="104373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bf4627dc08_0_102"/>
          <p:cNvSpPr/>
          <p:nvPr/>
        </p:nvSpPr>
        <p:spPr>
          <a:xfrm>
            <a:off x="-213919" y="-2717471"/>
            <a:ext cx="623400" cy="143484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2bf4627dc08_0_102"/>
          <p:cNvSpPr/>
          <p:nvPr/>
        </p:nvSpPr>
        <p:spPr>
          <a:xfrm rot="-5400000">
            <a:off x="8522400" y="-8522441"/>
            <a:ext cx="1246800" cy="182916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2bf4627dc08_0_10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39" name="Google Shape;139;g2bf4627dc08_0_10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40" name="Google Shape;140;g2bf4627dc08_0_102"/>
          <p:cNvSpPr/>
          <p:nvPr/>
        </p:nvSpPr>
        <p:spPr>
          <a:xfrm>
            <a:off x="385667" y="409460"/>
            <a:ext cx="428625" cy="42862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g2bf4627dc08_0_102"/>
          <p:cNvSpPr/>
          <p:nvPr/>
        </p:nvSpPr>
        <p:spPr>
          <a:xfrm>
            <a:off x="17469080" y="9464579"/>
            <a:ext cx="428625" cy="42862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g2bf4627dc08_0_102"/>
          <p:cNvSpPr txBox="1"/>
          <p:nvPr/>
        </p:nvSpPr>
        <p:spPr>
          <a:xfrm>
            <a:off x="818926" y="1579150"/>
            <a:ext cx="15556500" cy="2262600"/>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The Complex Adaptive Blended Learning System</a:t>
            </a:r>
            <a:endParaRPr sz="7000" b="0" i="0" u="none" strike="noStrike" cap="none">
              <a:solidFill>
                <a:srgbClr val="000000"/>
              </a:solidFill>
              <a:latin typeface="Arial"/>
              <a:ea typeface="Arial"/>
              <a:cs typeface="Arial"/>
              <a:sym typeface="Arial"/>
            </a:endParaRPr>
          </a:p>
        </p:txBody>
      </p:sp>
      <p:sp>
        <p:nvSpPr>
          <p:cNvPr id="146" name="Google Shape;146;g2bf4627dc08_0_102"/>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7" name="Google Shape;147;g2bf4627dc08_0_102" descr="Complex Adaptive Systems (CAS) are dynamic networks of interconnected components, like organisms or organizations, that adapt and evolve in response to internal and external changes. They exhibit emergent behavior, where interactions among elements give rise to unpredictable outcomes. CAS theory is used to understand phenomena in various fields, from biology to economics.&#10;www.b2bwhiteboard.com" title="Complex Adaptive Systems (CAS):  Explained">
            <a:hlinkClick r:id="rId4"/>
          </p:cNvPr>
          <p:cNvPicPr preferRelativeResize="0"/>
          <p:nvPr/>
        </p:nvPicPr>
        <p:blipFill rotWithShape="1">
          <a:blip r:embed="rId5">
            <a:alphaModFix/>
          </a:blip>
          <a:srcRect/>
          <a:stretch/>
        </p:blipFill>
        <p:spPr>
          <a:xfrm>
            <a:off x="4846899" y="3904774"/>
            <a:ext cx="8597800" cy="4836275"/>
          </a:xfrm>
          <a:prstGeom prst="rect">
            <a:avLst/>
          </a:prstGeom>
          <a:noFill/>
          <a:ln>
            <a:noFill/>
          </a:ln>
        </p:spPr>
      </p:pic>
      <p:sp>
        <p:nvSpPr>
          <p:cNvPr id="2" name="Google Shape;122;p3">
            <a:extLst>
              <a:ext uri="{FF2B5EF4-FFF2-40B4-BE49-F238E27FC236}">
                <a16:creationId xmlns:a16="http://schemas.microsoft.com/office/drawing/2014/main" id="{8CD70CEA-F968-BC33-88DB-D16087B8D8EC}"/>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4A960F39-B248-44B5-C052-111D1CAD6925}"/>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92485840-D1C9-7421-1767-06839E0AF1B6}"/>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94D7D7E2-A7AE-5318-0409-3C1CCF80D6FC}"/>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56" name="Google Shape;156;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57" name="Google Shape;157;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
          <p:cNvSpPr txBox="1"/>
          <p:nvPr/>
        </p:nvSpPr>
        <p:spPr>
          <a:xfrm>
            <a:off x="818926" y="1579150"/>
            <a:ext cx="15556500" cy="2262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The Complex Adaptive Blended Learning System</a:t>
            </a:r>
            <a:endParaRPr sz="7000" b="0" i="0" u="none" strike="noStrike" cap="none">
              <a:solidFill>
                <a:srgbClr val="000000"/>
              </a:solidFill>
              <a:latin typeface="Arial"/>
              <a:ea typeface="Arial"/>
              <a:cs typeface="Arial"/>
              <a:sym typeface="Arial"/>
            </a:endParaRPr>
          </a:p>
        </p:txBody>
      </p:sp>
      <p:sp>
        <p:nvSpPr>
          <p:cNvPr id="163" name="Google Shape;163;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 name="Google Shape;164;p4"/>
          <p:cNvPicPr preferRelativeResize="0"/>
          <p:nvPr/>
        </p:nvPicPr>
        <p:blipFill rotWithShape="1">
          <a:blip r:embed="rId4">
            <a:alphaModFix/>
          </a:blip>
          <a:srcRect/>
          <a:stretch/>
        </p:blipFill>
        <p:spPr>
          <a:xfrm>
            <a:off x="7967550" y="2999775"/>
            <a:ext cx="7798925" cy="5557700"/>
          </a:xfrm>
          <a:prstGeom prst="rect">
            <a:avLst/>
          </a:prstGeom>
          <a:noFill/>
          <a:ln>
            <a:noFill/>
          </a:ln>
        </p:spPr>
      </p:pic>
      <p:sp>
        <p:nvSpPr>
          <p:cNvPr id="2" name="Google Shape;122;p3">
            <a:extLst>
              <a:ext uri="{FF2B5EF4-FFF2-40B4-BE49-F238E27FC236}">
                <a16:creationId xmlns:a16="http://schemas.microsoft.com/office/drawing/2014/main" id="{0D704854-63CF-9DF5-9010-1CC3CBDF7DA5}"/>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B9C1FF03-EB17-FF35-B2E2-07FF502E1A9C}"/>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94E7EDBD-635B-1A91-6E57-9E401BD24E31}"/>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7B575A60-2301-BAFF-1145-0A61926A7984}"/>
              </a:ext>
            </a:extLst>
          </p:cNvPr>
          <p:cNvPicPr preferRelativeResize="0"/>
          <p:nvPr/>
        </p:nvPicPr>
        <p:blipFill rotWithShape="1">
          <a:blip r:embed="rId7">
            <a:alphaModFix/>
          </a:blip>
          <a:srcRect/>
          <a:stretch/>
        </p:blipFill>
        <p:spPr>
          <a:xfrm>
            <a:off x="15820466" y="9178133"/>
            <a:ext cx="1727565" cy="6282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8"/>
        <p:cNvGrpSpPr/>
        <p:nvPr/>
      </p:nvGrpSpPr>
      <p:grpSpPr>
        <a:xfrm>
          <a:off x="0" y="0"/>
          <a:ext cx="0" cy="0"/>
          <a:chOff x="0" y="0"/>
          <a:chExt cx="0" cy="0"/>
        </a:xfrm>
      </p:grpSpPr>
      <p:sp>
        <p:nvSpPr>
          <p:cNvPr id="169" name="Google Shape;169;p5"/>
          <p:cNvSpPr/>
          <p:nvPr/>
        </p:nvSpPr>
        <p:spPr>
          <a:xfrm>
            <a:off x="0" y="0"/>
            <a:ext cx="80544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
          <p:cNvSpPr/>
          <p:nvPr/>
        </p:nvSpPr>
        <p:spPr>
          <a:xfrm>
            <a:off x="0" y="1157625"/>
            <a:ext cx="8048625"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171" name="Google Shape;171;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172" name="Google Shape;172;p5"/>
          <p:cNvSpPr/>
          <p:nvPr/>
        </p:nvSpPr>
        <p:spPr>
          <a:xfrm rot="10800000" flipH="1">
            <a:off x="4512225" y="6"/>
            <a:ext cx="3527182"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173" name="Google Shape;173;p5"/>
          <p:cNvSpPr txBox="1"/>
          <p:nvPr/>
        </p:nvSpPr>
        <p:spPr>
          <a:xfrm>
            <a:off x="8695825" y="193000"/>
            <a:ext cx="8972400" cy="3447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The Community of Inquiry Framework in Blended Learning</a:t>
            </a:r>
            <a:endParaRPr sz="1400" b="0" i="0" u="none" strike="noStrike" cap="none">
              <a:solidFill>
                <a:srgbClr val="000000"/>
              </a:solidFill>
              <a:latin typeface="Arial"/>
              <a:ea typeface="Arial"/>
              <a:cs typeface="Arial"/>
              <a:sym typeface="Arial"/>
            </a:endParaRPr>
          </a:p>
        </p:txBody>
      </p:sp>
      <p:sp>
        <p:nvSpPr>
          <p:cNvPr id="177" name="Google Shape;177;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 name="Google Shape;178;p5"/>
          <p:cNvPicPr preferRelativeResize="0"/>
          <p:nvPr/>
        </p:nvPicPr>
        <p:blipFill rotWithShape="1">
          <a:blip r:embed="rId5">
            <a:alphaModFix/>
          </a:blip>
          <a:srcRect/>
          <a:stretch/>
        </p:blipFill>
        <p:spPr>
          <a:xfrm>
            <a:off x="10559763" y="3746427"/>
            <a:ext cx="5244524" cy="5067175"/>
          </a:xfrm>
          <a:prstGeom prst="rect">
            <a:avLst/>
          </a:prstGeom>
          <a:noFill/>
          <a:ln>
            <a:noFill/>
          </a:ln>
        </p:spPr>
      </p:pic>
      <p:sp>
        <p:nvSpPr>
          <p:cNvPr id="2" name="Google Shape;122;p3">
            <a:extLst>
              <a:ext uri="{FF2B5EF4-FFF2-40B4-BE49-F238E27FC236}">
                <a16:creationId xmlns:a16="http://schemas.microsoft.com/office/drawing/2014/main" id="{295809AC-3BAE-E42A-02D6-5C94B2CEA5CF}"/>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CB33BC6C-4550-0316-1732-34529F7318F2}"/>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F9741862-03D3-3821-B2D3-1D54C2EE1484}"/>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17933DFA-F264-D1D1-462E-7C02D15BF7A3}"/>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82"/>
        <p:cNvGrpSpPr/>
        <p:nvPr/>
      </p:nvGrpSpPr>
      <p:grpSpPr>
        <a:xfrm>
          <a:off x="0" y="0"/>
          <a:ext cx="0" cy="0"/>
          <a:chOff x="0" y="0"/>
          <a:chExt cx="0" cy="0"/>
        </a:xfrm>
      </p:grpSpPr>
      <p:sp>
        <p:nvSpPr>
          <p:cNvPr id="183" name="Google Shape;183;p6"/>
          <p:cNvSpPr txBox="1"/>
          <p:nvPr/>
        </p:nvSpPr>
        <p:spPr>
          <a:xfrm>
            <a:off x="734019" y="1789147"/>
            <a:ext cx="14178000" cy="13545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SAMR Model</a:t>
            </a: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87" name="Google Shape;187;p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191" name="Google Shape;191;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Google Shape;192;p6" descr="The SAMR Model is a way for teachers to evaluate how they integrate technology into their teaching. Is it an act of substitution? Augmentation? Modification? Or redefinition? &#10;&#10;---------&#10;&#10;Subscribe to our channel: http://bit.ly/CS_Edu_YT&#10;Follow us on Twitter: http://www.twitter.com/commonsenseed&#10;Join us on Facebook: https://www.facebook.com/CommonSenseEd&#10;Check us out on Pinterest: https://www.pinterest.com/commonsenseedu/" title="What Is the SAMR Model?">
            <a:hlinkClick r:id="rId4"/>
          </p:cNvPr>
          <p:cNvPicPr preferRelativeResize="0"/>
          <p:nvPr/>
        </p:nvPicPr>
        <p:blipFill rotWithShape="1">
          <a:blip r:embed="rId5">
            <a:alphaModFix/>
          </a:blip>
          <a:srcRect/>
          <a:stretch/>
        </p:blipFill>
        <p:spPr>
          <a:xfrm>
            <a:off x="4714800" y="3391492"/>
            <a:ext cx="8858425" cy="4982856"/>
          </a:xfrm>
          <a:prstGeom prst="rect">
            <a:avLst/>
          </a:prstGeom>
          <a:noFill/>
          <a:ln>
            <a:noFill/>
          </a:ln>
        </p:spPr>
      </p:pic>
      <p:sp>
        <p:nvSpPr>
          <p:cNvPr id="2" name="Google Shape;122;p3">
            <a:extLst>
              <a:ext uri="{FF2B5EF4-FFF2-40B4-BE49-F238E27FC236}">
                <a16:creationId xmlns:a16="http://schemas.microsoft.com/office/drawing/2014/main" id="{4EF3E42A-DBDC-1C6B-97E7-78D5AF12F6F5}"/>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B3000E1D-F9D3-2A21-06F0-0BB28BFEB36B}"/>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0A8ED23C-A917-71BC-56CC-C96DB9C43113}"/>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A43333BE-6053-0A00-C0DD-9DCEADF19764}"/>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6"/>
        <p:cNvGrpSpPr/>
        <p:nvPr/>
      </p:nvGrpSpPr>
      <p:grpSpPr>
        <a:xfrm>
          <a:off x="0" y="0"/>
          <a:ext cx="0" cy="0"/>
          <a:chOff x="0" y="0"/>
          <a:chExt cx="0" cy="0"/>
        </a:xfrm>
      </p:grpSpPr>
      <p:sp>
        <p:nvSpPr>
          <p:cNvPr id="197" name="Google Shape;197;p8"/>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8"/>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00" name="Google Shape;200;p8"/>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8"/>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03" name="Google Shape;203;p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8"/>
          <p:cNvSpPr txBox="1"/>
          <p:nvPr/>
        </p:nvSpPr>
        <p:spPr>
          <a:xfrm>
            <a:off x="1561769" y="509222"/>
            <a:ext cx="14178000" cy="13545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SAMR Model</a:t>
            </a:r>
            <a:endParaRPr sz="1400" b="0" i="0" u="none" strike="noStrike" cap="none">
              <a:solidFill>
                <a:srgbClr val="000000"/>
              </a:solidFill>
              <a:latin typeface="Arial"/>
              <a:ea typeface="Arial"/>
              <a:cs typeface="Arial"/>
              <a:sym typeface="Arial"/>
            </a:endParaRPr>
          </a:p>
        </p:txBody>
      </p:sp>
      <p:pic>
        <p:nvPicPr>
          <p:cNvPr id="210" name="Google Shape;210;p8"/>
          <p:cNvPicPr preferRelativeResize="0"/>
          <p:nvPr/>
        </p:nvPicPr>
        <p:blipFill rotWithShape="1">
          <a:blip r:embed="rId3">
            <a:alphaModFix/>
          </a:blip>
          <a:srcRect/>
          <a:stretch/>
        </p:blipFill>
        <p:spPr>
          <a:xfrm>
            <a:off x="2741762" y="2222350"/>
            <a:ext cx="11818026" cy="6223113"/>
          </a:xfrm>
          <a:prstGeom prst="rect">
            <a:avLst/>
          </a:prstGeom>
          <a:noFill/>
          <a:ln>
            <a:noFill/>
          </a:ln>
        </p:spPr>
      </p:pic>
      <p:sp>
        <p:nvSpPr>
          <p:cNvPr id="2" name="Google Shape;122;p3">
            <a:extLst>
              <a:ext uri="{FF2B5EF4-FFF2-40B4-BE49-F238E27FC236}">
                <a16:creationId xmlns:a16="http://schemas.microsoft.com/office/drawing/2014/main" id="{23CAAD74-E93C-A106-B5D6-E116FA411F69}"/>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C05B0924-2F66-CC46-C8BD-602FB242D781}"/>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C5051984-80F8-8813-77A6-7AEB97AAF09E}"/>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91051B1A-2979-1486-0BAE-C7650D7E3E42}"/>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14"/>
        <p:cNvGrpSpPr/>
        <p:nvPr/>
      </p:nvGrpSpPr>
      <p:grpSpPr>
        <a:xfrm>
          <a:off x="0" y="0"/>
          <a:ext cx="0" cy="0"/>
          <a:chOff x="0" y="0"/>
          <a:chExt cx="0" cy="0"/>
        </a:xfrm>
      </p:grpSpPr>
      <p:sp>
        <p:nvSpPr>
          <p:cNvPr id="215" name="Google Shape;215;g30d859219c7_0_31"/>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g30d859219c7_0_31"/>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g30d859219c7_0_31"/>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18" name="Google Shape;218;g30d859219c7_0_31"/>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30d859219c7_0_31"/>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30d859219c7_0_31"/>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21" name="Google Shape;221;g30d859219c7_0_31"/>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30d859219c7_0_31"/>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30d859219c7_0_31"/>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30d859219c7_0_31"/>
          <p:cNvSpPr txBox="1"/>
          <p:nvPr/>
        </p:nvSpPr>
        <p:spPr>
          <a:xfrm>
            <a:off x="1561769" y="509222"/>
            <a:ext cx="14178000" cy="13545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SAMR Model - Substitution</a:t>
            </a:r>
            <a:endParaRPr sz="1400" b="0" i="0" u="none" strike="noStrike" cap="none">
              <a:solidFill>
                <a:srgbClr val="000000"/>
              </a:solidFill>
              <a:latin typeface="Arial"/>
              <a:ea typeface="Arial"/>
              <a:cs typeface="Arial"/>
              <a:sym typeface="Arial"/>
            </a:endParaRPr>
          </a:p>
        </p:txBody>
      </p:sp>
      <p:pic>
        <p:nvPicPr>
          <p:cNvPr id="228" name="Google Shape;228;g30d859219c7_0_31"/>
          <p:cNvPicPr preferRelativeResize="0"/>
          <p:nvPr/>
        </p:nvPicPr>
        <p:blipFill rotWithShape="1">
          <a:blip r:embed="rId3">
            <a:alphaModFix/>
          </a:blip>
          <a:srcRect t="74505"/>
          <a:stretch/>
        </p:blipFill>
        <p:spPr>
          <a:xfrm>
            <a:off x="2741750" y="6858916"/>
            <a:ext cx="11818050" cy="1586550"/>
          </a:xfrm>
          <a:prstGeom prst="rect">
            <a:avLst/>
          </a:prstGeom>
          <a:noFill/>
          <a:ln>
            <a:noFill/>
          </a:ln>
        </p:spPr>
      </p:pic>
      <p:sp>
        <p:nvSpPr>
          <p:cNvPr id="2" name="Google Shape;122;p3">
            <a:extLst>
              <a:ext uri="{FF2B5EF4-FFF2-40B4-BE49-F238E27FC236}">
                <a16:creationId xmlns:a16="http://schemas.microsoft.com/office/drawing/2014/main" id="{E59172FA-765C-4FFC-9079-BA05636FFE98}"/>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B653181E-5C88-FEFA-BA83-40425C10A45B}"/>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34165364-D31B-9038-5C1B-1158A805B02E}"/>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615474D9-388F-3119-DC2A-34E45DFC1357}"/>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910</Words>
  <Application>Microsoft Office PowerPoint</Application>
  <PresentationFormat>Custom</PresentationFormat>
  <Paragraphs>38</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lastModifiedBy>Sotiria Tsalamani</cp:lastModifiedBy>
  <cp:revision>1</cp:revision>
  <dcterms:created xsi:type="dcterms:W3CDTF">2006-08-16T00:00:00Z</dcterms:created>
  <dcterms:modified xsi:type="dcterms:W3CDTF">2024-11-07T17:51:25Z</dcterms:modified>
</cp:coreProperties>
</file>