
<file path=[Content_Types].xml><?xml version="1.0" encoding="utf-8"?>
<Types xmlns="http://schemas.openxmlformats.org/package/2006/content-types">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Lst>
  <p:notesMasterIdLst>
    <p:notesMasterId r:id="rId10"/>
  </p:notesMasterIdLst>
  <p:sldIdLst>
    <p:sldId id="256" r:id="rId2"/>
    <p:sldId id="272" r:id="rId3"/>
    <p:sldId id="273" r:id="rId4"/>
    <p:sldId id="274" r:id="rId5"/>
    <p:sldId id="275" r:id="rId6"/>
    <p:sldId id="276" r:id="rId7"/>
    <p:sldId id="277" r:id="rId8"/>
    <p:sldId id="278" r:id="rId9"/>
  </p:sldIdLst>
  <p:sldSz cx="18288000" cy="10287000"/>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GoogleSlidesCustomDataVersion2">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r:id="rId48" roundtripDataSignature="AMtx7mgNhczv4caUmhVAiJm0qn8oL7VPmQ=="/>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61" d="100"/>
          <a:sy n="61" d="100"/>
        </p:scale>
        <p:origin x="102" y="21"/>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51" Type="http://schemas.openxmlformats.org/officeDocument/2006/relationships/theme" Target="theme/theme1.xml"/><Relationship Id="rId3" Type="http://schemas.openxmlformats.org/officeDocument/2006/relationships/slide" Target="slides/slide2.xml"/><Relationship Id="rId50"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49" Type="http://schemas.openxmlformats.org/officeDocument/2006/relationships/presProps" Target="presProps.xml"/><Relationship Id="rId10" Type="http://schemas.openxmlformats.org/officeDocument/2006/relationships/notesMaster" Target="notesMasters/notesMaster1.xml"/><Relationship Id="rId52"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48" Type="http://customschemas.google.com/relationships/presentationmetadata" Target="meta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0"/>
        <p:cNvGrpSpPr/>
        <p:nvPr/>
      </p:nvGrpSpPr>
      <p:grpSpPr>
        <a:xfrm>
          <a:off x="0" y="0"/>
          <a:ext cx="0" cy="0"/>
          <a:chOff x="0" y="0"/>
          <a:chExt cx="0" cy="0"/>
        </a:xfrm>
      </p:grpSpPr>
      <p:sp>
        <p:nvSpPr>
          <p:cNvPr id="81" name="Google Shape;81;p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82" name="Google Shape;82;p1: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7"/>
        <p:cNvGrpSpPr/>
        <p:nvPr/>
      </p:nvGrpSpPr>
      <p:grpSpPr>
        <a:xfrm>
          <a:off x="0" y="0"/>
          <a:ext cx="0" cy="0"/>
          <a:chOff x="0" y="0"/>
          <a:chExt cx="0" cy="0"/>
        </a:xfrm>
      </p:grpSpPr>
      <p:sp>
        <p:nvSpPr>
          <p:cNvPr id="368" name="Google Shape;368;p1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369" name="Google Shape;369;p17: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1"/>
        <p:cNvGrpSpPr/>
        <p:nvPr/>
      </p:nvGrpSpPr>
      <p:grpSpPr>
        <a:xfrm>
          <a:off x="0" y="0"/>
          <a:ext cx="0" cy="0"/>
          <a:chOff x="0" y="0"/>
          <a:chExt cx="0" cy="0"/>
        </a:xfrm>
      </p:grpSpPr>
      <p:sp>
        <p:nvSpPr>
          <p:cNvPr id="382" name="Google Shape;382;p1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383" name="Google Shape;383;p18: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4"/>
        <p:cNvGrpSpPr/>
        <p:nvPr/>
      </p:nvGrpSpPr>
      <p:grpSpPr>
        <a:xfrm>
          <a:off x="0" y="0"/>
          <a:ext cx="0" cy="0"/>
          <a:chOff x="0" y="0"/>
          <a:chExt cx="0" cy="0"/>
        </a:xfrm>
      </p:grpSpPr>
      <p:sp>
        <p:nvSpPr>
          <p:cNvPr id="395" name="Google Shape;395;p1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396" name="Google Shape;396;p19: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13"/>
        <p:cNvGrpSpPr/>
        <p:nvPr/>
      </p:nvGrpSpPr>
      <p:grpSpPr>
        <a:xfrm>
          <a:off x="0" y="0"/>
          <a:ext cx="0" cy="0"/>
          <a:chOff x="0" y="0"/>
          <a:chExt cx="0" cy="0"/>
        </a:xfrm>
      </p:grpSpPr>
      <p:sp>
        <p:nvSpPr>
          <p:cNvPr id="414" name="Google Shape;414;p2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415" name="Google Shape;415;p20: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7"/>
        <p:cNvGrpSpPr/>
        <p:nvPr/>
      </p:nvGrpSpPr>
      <p:grpSpPr>
        <a:xfrm>
          <a:off x="0" y="0"/>
          <a:ext cx="0" cy="0"/>
          <a:chOff x="0" y="0"/>
          <a:chExt cx="0" cy="0"/>
        </a:xfrm>
      </p:grpSpPr>
      <p:sp>
        <p:nvSpPr>
          <p:cNvPr id="438" name="Google Shape;438;p2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439" name="Google Shape;439;p21: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54"/>
        <p:cNvGrpSpPr/>
        <p:nvPr/>
      </p:nvGrpSpPr>
      <p:grpSpPr>
        <a:xfrm>
          <a:off x="0" y="0"/>
          <a:ext cx="0" cy="0"/>
          <a:chOff x="0" y="0"/>
          <a:chExt cx="0" cy="0"/>
        </a:xfrm>
      </p:grpSpPr>
      <p:sp>
        <p:nvSpPr>
          <p:cNvPr id="455" name="Google Shape;455;p2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456" name="Google Shape;456;p22: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71"/>
        <p:cNvGrpSpPr/>
        <p:nvPr/>
      </p:nvGrpSpPr>
      <p:grpSpPr>
        <a:xfrm>
          <a:off x="0" y="0"/>
          <a:ext cx="0" cy="0"/>
          <a:chOff x="0" y="0"/>
          <a:chExt cx="0" cy="0"/>
        </a:xfrm>
      </p:grpSpPr>
      <p:sp>
        <p:nvSpPr>
          <p:cNvPr id="472" name="Google Shape;472;p2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473" name="Google Shape;473;p23: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11"/>
        <p:cNvGrpSpPr/>
        <p:nvPr/>
      </p:nvGrpSpPr>
      <p:grpSpPr>
        <a:xfrm>
          <a:off x="0" y="0"/>
          <a:ext cx="0" cy="0"/>
          <a:chOff x="0" y="0"/>
          <a:chExt cx="0" cy="0"/>
        </a:xfrm>
      </p:grpSpPr>
      <p:sp>
        <p:nvSpPr>
          <p:cNvPr id="12" name="Google Shape;12;p44"/>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3" name="Google Shape;13;p44"/>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4" name="Google Shape;14;p44"/>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68"/>
        <p:cNvGrpSpPr/>
        <p:nvPr/>
      </p:nvGrpSpPr>
      <p:grpSpPr>
        <a:xfrm>
          <a:off x="0" y="0"/>
          <a:ext cx="0" cy="0"/>
          <a:chOff x="0" y="0"/>
          <a:chExt cx="0" cy="0"/>
        </a:xfrm>
      </p:grpSpPr>
      <p:sp>
        <p:nvSpPr>
          <p:cNvPr id="69" name="Google Shape;69;p53"/>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0" name="Google Shape;70;p53"/>
          <p:cNvSpPr txBox="1">
            <a:spLocks noGrp="1"/>
          </p:cNvSpPr>
          <p:nvPr>
            <p:ph type="body" idx="1"/>
          </p:nvPr>
        </p:nvSpPr>
        <p:spPr>
          <a:xfrm rot="5400000">
            <a:off x="2309019" y="-251618"/>
            <a:ext cx="4525963" cy="8229600"/>
          </a:xfrm>
          <a:prstGeom prst="rect">
            <a:avLst/>
          </a:prstGeom>
          <a:noFill/>
          <a:ln>
            <a:noFill/>
          </a:ln>
        </p:spPr>
        <p:txBody>
          <a:bodyPr spcFirstLastPara="1" wrap="square" lIns="91425" tIns="45700" rIns="91425" bIns="45700" anchor="t" anchorCtr="0">
            <a:normAutofit/>
          </a:bodyPr>
          <a:lstStyle>
            <a:lvl1pPr marL="457200" lvl="0" indent="-342900" algn="l">
              <a:spcBef>
                <a:spcPts val="360"/>
              </a:spcBef>
              <a:spcAft>
                <a:spcPts val="0"/>
              </a:spcAft>
              <a:buClr>
                <a:schemeClr val="dk1"/>
              </a:buClr>
              <a:buSzPts val="1800"/>
              <a:buChar char="•"/>
              <a:defRPr/>
            </a:lvl1pPr>
            <a:lvl2pPr marL="914400" lvl="1" indent="-342900" algn="l">
              <a:spcBef>
                <a:spcPts val="360"/>
              </a:spcBef>
              <a:spcAft>
                <a:spcPts val="0"/>
              </a:spcAft>
              <a:buClr>
                <a:schemeClr val="dk1"/>
              </a:buClr>
              <a:buSzPts val="1800"/>
              <a:buChar char="–"/>
              <a:defRPr/>
            </a:lvl2pPr>
            <a:lvl3pPr marL="1371600" lvl="2" indent="-342900" algn="l">
              <a:spcBef>
                <a:spcPts val="360"/>
              </a:spcBef>
              <a:spcAft>
                <a:spcPts val="0"/>
              </a:spcAft>
              <a:buClr>
                <a:schemeClr val="dk1"/>
              </a:buClr>
              <a:buSzPts val="1800"/>
              <a:buChar char="•"/>
              <a:defRPr/>
            </a:lvl3pPr>
            <a:lvl4pPr marL="1828800" lvl="3" indent="-342900" algn="l">
              <a:spcBef>
                <a:spcPts val="360"/>
              </a:spcBef>
              <a:spcAft>
                <a:spcPts val="0"/>
              </a:spcAft>
              <a:buClr>
                <a:schemeClr val="dk1"/>
              </a:buClr>
              <a:buSzPts val="1800"/>
              <a:buChar char="–"/>
              <a:defRPr/>
            </a:lvl4pPr>
            <a:lvl5pPr marL="2286000" lvl="4" indent="-342900" algn="l">
              <a:spcBef>
                <a:spcPts val="360"/>
              </a:spcBef>
              <a:spcAft>
                <a:spcPts val="0"/>
              </a:spcAft>
              <a:buClr>
                <a:schemeClr val="dk1"/>
              </a:buClr>
              <a:buSzPts val="1800"/>
              <a:buChar char="»"/>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71" name="Google Shape;71;p53"/>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2" name="Google Shape;72;p53"/>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3" name="Google Shape;73;p53"/>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74"/>
        <p:cNvGrpSpPr/>
        <p:nvPr/>
      </p:nvGrpSpPr>
      <p:grpSpPr>
        <a:xfrm>
          <a:off x="0" y="0"/>
          <a:ext cx="0" cy="0"/>
          <a:chOff x="0" y="0"/>
          <a:chExt cx="0" cy="0"/>
        </a:xfrm>
      </p:grpSpPr>
      <p:sp>
        <p:nvSpPr>
          <p:cNvPr id="75" name="Google Shape;75;p54"/>
          <p:cNvSpPr txBox="1">
            <a:spLocks noGrp="1"/>
          </p:cNvSpPr>
          <p:nvPr>
            <p:ph type="title"/>
          </p:nvPr>
        </p:nvSpPr>
        <p:spPr>
          <a:xfrm rot="5400000">
            <a:off x="4732338" y="2171701"/>
            <a:ext cx="5851525" cy="2057400"/>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6" name="Google Shape;76;p54"/>
          <p:cNvSpPr txBox="1">
            <a:spLocks noGrp="1"/>
          </p:cNvSpPr>
          <p:nvPr>
            <p:ph type="body" idx="1"/>
          </p:nvPr>
        </p:nvSpPr>
        <p:spPr>
          <a:xfrm rot="5400000">
            <a:off x="541338" y="190500"/>
            <a:ext cx="5851525" cy="6019800"/>
          </a:xfrm>
          <a:prstGeom prst="rect">
            <a:avLst/>
          </a:prstGeom>
          <a:noFill/>
          <a:ln>
            <a:noFill/>
          </a:ln>
        </p:spPr>
        <p:txBody>
          <a:bodyPr spcFirstLastPara="1" wrap="square" lIns="91425" tIns="45700" rIns="91425" bIns="45700" anchor="t" anchorCtr="0">
            <a:normAutofit/>
          </a:bodyPr>
          <a:lstStyle>
            <a:lvl1pPr marL="457200" lvl="0" indent="-342900" algn="l">
              <a:spcBef>
                <a:spcPts val="360"/>
              </a:spcBef>
              <a:spcAft>
                <a:spcPts val="0"/>
              </a:spcAft>
              <a:buClr>
                <a:schemeClr val="dk1"/>
              </a:buClr>
              <a:buSzPts val="1800"/>
              <a:buChar char="•"/>
              <a:defRPr/>
            </a:lvl1pPr>
            <a:lvl2pPr marL="914400" lvl="1" indent="-342900" algn="l">
              <a:spcBef>
                <a:spcPts val="360"/>
              </a:spcBef>
              <a:spcAft>
                <a:spcPts val="0"/>
              </a:spcAft>
              <a:buClr>
                <a:schemeClr val="dk1"/>
              </a:buClr>
              <a:buSzPts val="1800"/>
              <a:buChar char="–"/>
              <a:defRPr/>
            </a:lvl2pPr>
            <a:lvl3pPr marL="1371600" lvl="2" indent="-342900" algn="l">
              <a:spcBef>
                <a:spcPts val="360"/>
              </a:spcBef>
              <a:spcAft>
                <a:spcPts val="0"/>
              </a:spcAft>
              <a:buClr>
                <a:schemeClr val="dk1"/>
              </a:buClr>
              <a:buSzPts val="1800"/>
              <a:buChar char="•"/>
              <a:defRPr/>
            </a:lvl3pPr>
            <a:lvl4pPr marL="1828800" lvl="3" indent="-342900" algn="l">
              <a:spcBef>
                <a:spcPts val="360"/>
              </a:spcBef>
              <a:spcAft>
                <a:spcPts val="0"/>
              </a:spcAft>
              <a:buClr>
                <a:schemeClr val="dk1"/>
              </a:buClr>
              <a:buSzPts val="1800"/>
              <a:buChar char="–"/>
              <a:defRPr/>
            </a:lvl4pPr>
            <a:lvl5pPr marL="2286000" lvl="4" indent="-342900" algn="l">
              <a:spcBef>
                <a:spcPts val="360"/>
              </a:spcBef>
              <a:spcAft>
                <a:spcPts val="0"/>
              </a:spcAft>
              <a:buClr>
                <a:schemeClr val="dk1"/>
              </a:buClr>
              <a:buSzPts val="1800"/>
              <a:buChar char="»"/>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77" name="Google Shape;77;p54"/>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8" name="Google Shape;78;p54"/>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9" name="Google Shape;79;p54"/>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15"/>
        <p:cNvGrpSpPr/>
        <p:nvPr/>
      </p:nvGrpSpPr>
      <p:grpSpPr>
        <a:xfrm>
          <a:off x="0" y="0"/>
          <a:ext cx="0" cy="0"/>
          <a:chOff x="0" y="0"/>
          <a:chExt cx="0" cy="0"/>
        </a:xfrm>
      </p:grpSpPr>
      <p:sp>
        <p:nvSpPr>
          <p:cNvPr id="16" name="Google Shape;16;p45"/>
          <p:cNvSpPr txBox="1">
            <a:spLocks noGrp="1"/>
          </p:cNvSpPr>
          <p:nvPr>
            <p:ph type="ctrTitle"/>
          </p:nvPr>
        </p:nvSpPr>
        <p:spPr>
          <a:xfrm>
            <a:off x="685800" y="2130425"/>
            <a:ext cx="7772400" cy="1470025"/>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7" name="Google Shape;17;p45"/>
          <p:cNvSpPr txBox="1">
            <a:spLocks noGrp="1"/>
          </p:cNvSpPr>
          <p:nvPr>
            <p:ph type="subTitle" idx="1"/>
          </p:nvPr>
        </p:nvSpPr>
        <p:spPr>
          <a:xfrm>
            <a:off x="1371600" y="3886200"/>
            <a:ext cx="6400800" cy="1752600"/>
          </a:xfrm>
          <a:prstGeom prst="rect">
            <a:avLst/>
          </a:prstGeom>
          <a:noFill/>
          <a:ln>
            <a:noFill/>
          </a:ln>
        </p:spPr>
        <p:txBody>
          <a:bodyPr spcFirstLastPara="1" wrap="square" lIns="91425" tIns="45700" rIns="91425" bIns="45700" anchor="t" anchorCtr="0">
            <a:normAutofit/>
          </a:bodyPr>
          <a:lstStyle>
            <a:lvl1pPr lvl="0" algn="ctr">
              <a:spcBef>
                <a:spcPts val="640"/>
              </a:spcBef>
              <a:spcAft>
                <a:spcPts val="0"/>
              </a:spcAft>
              <a:buClr>
                <a:srgbClr val="888888"/>
              </a:buClr>
              <a:buSzPts val="3200"/>
              <a:buNone/>
              <a:defRPr>
                <a:solidFill>
                  <a:srgbClr val="888888"/>
                </a:solidFill>
              </a:defRPr>
            </a:lvl1pPr>
            <a:lvl2pPr lvl="1" algn="ctr">
              <a:spcBef>
                <a:spcPts val="560"/>
              </a:spcBef>
              <a:spcAft>
                <a:spcPts val="0"/>
              </a:spcAft>
              <a:buClr>
                <a:srgbClr val="888888"/>
              </a:buClr>
              <a:buSzPts val="2800"/>
              <a:buNone/>
              <a:defRPr>
                <a:solidFill>
                  <a:srgbClr val="888888"/>
                </a:solidFill>
              </a:defRPr>
            </a:lvl2pPr>
            <a:lvl3pPr lvl="2" algn="ctr">
              <a:spcBef>
                <a:spcPts val="480"/>
              </a:spcBef>
              <a:spcAft>
                <a:spcPts val="0"/>
              </a:spcAft>
              <a:buClr>
                <a:srgbClr val="888888"/>
              </a:buClr>
              <a:buSzPts val="2400"/>
              <a:buNone/>
              <a:defRPr>
                <a:solidFill>
                  <a:srgbClr val="888888"/>
                </a:solidFill>
              </a:defRPr>
            </a:lvl3pPr>
            <a:lvl4pPr lvl="3" algn="ctr">
              <a:spcBef>
                <a:spcPts val="400"/>
              </a:spcBef>
              <a:spcAft>
                <a:spcPts val="0"/>
              </a:spcAft>
              <a:buClr>
                <a:srgbClr val="888888"/>
              </a:buClr>
              <a:buSzPts val="2000"/>
              <a:buNone/>
              <a:defRPr>
                <a:solidFill>
                  <a:srgbClr val="888888"/>
                </a:solidFill>
              </a:defRPr>
            </a:lvl4pPr>
            <a:lvl5pPr lvl="4" algn="ctr">
              <a:spcBef>
                <a:spcPts val="400"/>
              </a:spcBef>
              <a:spcAft>
                <a:spcPts val="0"/>
              </a:spcAft>
              <a:buClr>
                <a:srgbClr val="888888"/>
              </a:buClr>
              <a:buSzPts val="2000"/>
              <a:buNone/>
              <a:defRPr>
                <a:solidFill>
                  <a:srgbClr val="888888"/>
                </a:solidFill>
              </a:defRPr>
            </a:lvl5pPr>
            <a:lvl6pPr lvl="5" algn="ctr">
              <a:spcBef>
                <a:spcPts val="400"/>
              </a:spcBef>
              <a:spcAft>
                <a:spcPts val="0"/>
              </a:spcAft>
              <a:buClr>
                <a:srgbClr val="888888"/>
              </a:buClr>
              <a:buSzPts val="2000"/>
              <a:buNone/>
              <a:defRPr>
                <a:solidFill>
                  <a:srgbClr val="888888"/>
                </a:solidFill>
              </a:defRPr>
            </a:lvl6pPr>
            <a:lvl7pPr lvl="6" algn="ctr">
              <a:spcBef>
                <a:spcPts val="400"/>
              </a:spcBef>
              <a:spcAft>
                <a:spcPts val="0"/>
              </a:spcAft>
              <a:buClr>
                <a:srgbClr val="888888"/>
              </a:buClr>
              <a:buSzPts val="2000"/>
              <a:buNone/>
              <a:defRPr>
                <a:solidFill>
                  <a:srgbClr val="888888"/>
                </a:solidFill>
              </a:defRPr>
            </a:lvl7pPr>
            <a:lvl8pPr lvl="7" algn="ctr">
              <a:spcBef>
                <a:spcPts val="400"/>
              </a:spcBef>
              <a:spcAft>
                <a:spcPts val="0"/>
              </a:spcAft>
              <a:buClr>
                <a:srgbClr val="888888"/>
              </a:buClr>
              <a:buSzPts val="2000"/>
              <a:buNone/>
              <a:defRPr>
                <a:solidFill>
                  <a:srgbClr val="888888"/>
                </a:solidFill>
              </a:defRPr>
            </a:lvl8pPr>
            <a:lvl9pPr lvl="8" algn="ctr">
              <a:spcBef>
                <a:spcPts val="400"/>
              </a:spcBef>
              <a:spcAft>
                <a:spcPts val="0"/>
              </a:spcAft>
              <a:buClr>
                <a:srgbClr val="888888"/>
              </a:buClr>
              <a:buSzPts val="2000"/>
              <a:buNone/>
              <a:defRPr>
                <a:solidFill>
                  <a:srgbClr val="888888"/>
                </a:solidFill>
              </a:defRPr>
            </a:lvl9pPr>
          </a:lstStyle>
          <a:p>
            <a:endParaRPr/>
          </a:p>
        </p:txBody>
      </p:sp>
      <p:sp>
        <p:nvSpPr>
          <p:cNvPr id="18" name="Google Shape;18;p45"/>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9" name="Google Shape;19;p45"/>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0" name="Google Shape;20;p45"/>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21"/>
        <p:cNvGrpSpPr/>
        <p:nvPr/>
      </p:nvGrpSpPr>
      <p:grpSpPr>
        <a:xfrm>
          <a:off x="0" y="0"/>
          <a:ext cx="0" cy="0"/>
          <a:chOff x="0" y="0"/>
          <a:chExt cx="0" cy="0"/>
        </a:xfrm>
      </p:grpSpPr>
      <p:sp>
        <p:nvSpPr>
          <p:cNvPr id="22" name="Google Shape;22;p46"/>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3" name="Google Shape;23;p46"/>
          <p:cNvSpPr txBox="1">
            <a:spLocks noGrp="1"/>
          </p:cNvSpPr>
          <p:nvPr>
            <p:ph type="body" idx="1"/>
          </p:nvPr>
        </p:nvSpPr>
        <p:spPr>
          <a:xfrm>
            <a:off x="457200" y="1600200"/>
            <a:ext cx="8229600" cy="4525963"/>
          </a:xfrm>
          <a:prstGeom prst="rect">
            <a:avLst/>
          </a:prstGeom>
          <a:noFill/>
          <a:ln>
            <a:noFill/>
          </a:ln>
        </p:spPr>
        <p:txBody>
          <a:bodyPr spcFirstLastPara="1" wrap="square" lIns="91425" tIns="45700" rIns="91425" bIns="45700" anchor="t" anchorCtr="0">
            <a:normAutofit/>
          </a:bodyPr>
          <a:lstStyle>
            <a:lvl1pPr marL="457200" lvl="0" indent="-342900" algn="l">
              <a:spcBef>
                <a:spcPts val="360"/>
              </a:spcBef>
              <a:spcAft>
                <a:spcPts val="0"/>
              </a:spcAft>
              <a:buClr>
                <a:schemeClr val="dk1"/>
              </a:buClr>
              <a:buSzPts val="1800"/>
              <a:buChar char="•"/>
              <a:defRPr/>
            </a:lvl1pPr>
            <a:lvl2pPr marL="914400" lvl="1" indent="-342900" algn="l">
              <a:spcBef>
                <a:spcPts val="360"/>
              </a:spcBef>
              <a:spcAft>
                <a:spcPts val="0"/>
              </a:spcAft>
              <a:buClr>
                <a:schemeClr val="dk1"/>
              </a:buClr>
              <a:buSzPts val="1800"/>
              <a:buChar char="–"/>
              <a:defRPr/>
            </a:lvl2pPr>
            <a:lvl3pPr marL="1371600" lvl="2" indent="-342900" algn="l">
              <a:spcBef>
                <a:spcPts val="360"/>
              </a:spcBef>
              <a:spcAft>
                <a:spcPts val="0"/>
              </a:spcAft>
              <a:buClr>
                <a:schemeClr val="dk1"/>
              </a:buClr>
              <a:buSzPts val="1800"/>
              <a:buChar char="•"/>
              <a:defRPr/>
            </a:lvl3pPr>
            <a:lvl4pPr marL="1828800" lvl="3" indent="-342900" algn="l">
              <a:spcBef>
                <a:spcPts val="360"/>
              </a:spcBef>
              <a:spcAft>
                <a:spcPts val="0"/>
              </a:spcAft>
              <a:buClr>
                <a:schemeClr val="dk1"/>
              </a:buClr>
              <a:buSzPts val="1800"/>
              <a:buChar char="–"/>
              <a:defRPr/>
            </a:lvl4pPr>
            <a:lvl5pPr marL="2286000" lvl="4" indent="-342900" algn="l">
              <a:spcBef>
                <a:spcPts val="360"/>
              </a:spcBef>
              <a:spcAft>
                <a:spcPts val="0"/>
              </a:spcAft>
              <a:buClr>
                <a:schemeClr val="dk1"/>
              </a:buClr>
              <a:buSzPts val="1800"/>
              <a:buChar char="»"/>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24" name="Google Shape;24;p46"/>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5" name="Google Shape;25;p46"/>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6" name="Google Shape;26;p46"/>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27"/>
        <p:cNvGrpSpPr/>
        <p:nvPr/>
      </p:nvGrpSpPr>
      <p:grpSpPr>
        <a:xfrm>
          <a:off x="0" y="0"/>
          <a:ext cx="0" cy="0"/>
          <a:chOff x="0" y="0"/>
          <a:chExt cx="0" cy="0"/>
        </a:xfrm>
      </p:grpSpPr>
      <p:sp>
        <p:nvSpPr>
          <p:cNvPr id="28" name="Google Shape;28;p47"/>
          <p:cNvSpPr txBox="1">
            <a:spLocks noGrp="1"/>
          </p:cNvSpPr>
          <p:nvPr>
            <p:ph type="title"/>
          </p:nvPr>
        </p:nvSpPr>
        <p:spPr>
          <a:xfrm>
            <a:off x="722313" y="4406900"/>
            <a:ext cx="7772400" cy="1362075"/>
          </a:xfrm>
          <a:prstGeom prst="rect">
            <a:avLst/>
          </a:prstGeom>
          <a:noFill/>
          <a:ln>
            <a:noFill/>
          </a:ln>
        </p:spPr>
        <p:txBody>
          <a:bodyPr spcFirstLastPara="1" wrap="square" lIns="91425" tIns="45700" rIns="91425" bIns="45700" anchor="t" anchorCtr="0">
            <a:normAutofit/>
          </a:bodyPr>
          <a:lstStyle>
            <a:lvl1pPr lvl="0" algn="l">
              <a:spcBef>
                <a:spcPts val="0"/>
              </a:spcBef>
              <a:spcAft>
                <a:spcPts val="0"/>
              </a:spcAft>
              <a:buClr>
                <a:schemeClr val="dk1"/>
              </a:buClr>
              <a:buSzPts val="4000"/>
              <a:buFont typeface="Calibri"/>
              <a:buNone/>
              <a:defRPr sz="4000" b="1" cap="none"/>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9" name="Google Shape;29;p47"/>
          <p:cNvSpPr txBox="1">
            <a:spLocks noGrp="1"/>
          </p:cNvSpPr>
          <p:nvPr>
            <p:ph type="body" idx="1"/>
          </p:nvPr>
        </p:nvSpPr>
        <p:spPr>
          <a:xfrm>
            <a:off x="722313" y="2906713"/>
            <a:ext cx="7772400" cy="1500187"/>
          </a:xfrm>
          <a:prstGeom prst="rect">
            <a:avLst/>
          </a:prstGeom>
          <a:noFill/>
          <a:ln>
            <a:noFill/>
          </a:ln>
        </p:spPr>
        <p:txBody>
          <a:bodyPr spcFirstLastPara="1" wrap="square" lIns="91425" tIns="45700" rIns="91425" bIns="45700" anchor="b" anchorCtr="0">
            <a:normAutofit/>
          </a:bodyPr>
          <a:lstStyle>
            <a:lvl1pPr marL="457200" lvl="0" indent="-228600" algn="l">
              <a:spcBef>
                <a:spcPts val="400"/>
              </a:spcBef>
              <a:spcAft>
                <a:spcPts val="0"/>
              </a:spcAft>
              <a:buClr>
                <a:srgbClr val="888888"/>
              </a:buClr>
              <a:buSzPts val="2000"/>
              <a:buNone/>
              <a:defRPr sz="2000">
                <a:solidFill>
                  <a:srgbClr val="888888"/>
                </a:solidFill>
              </a:defRPr>
            </a:lvl1pPr>
            <a:lvl2pPr marL="914400" lvl="1" indent="-228600" algn="l">
              <a:spcBef>
                <a:spcPts val="360"/>
              </a:spcBef>
              <a:spcAft>
                <a:spcPts val="0"/>
              </a:spcAft>
              <a:buClr>
                <a:srgbClr val="888888"/>
              </a:buClr>
              <a:buSzPts val="1800"/>
              <a:buNone/>
              <a:defRPr sz="1800">
                <a:solidFill>
                  <a:srgbClr val="888888"/>
                </a:solidFill>
              </a:defRPr>
            </a:lvl2pPr>
            <a:lvl3pPr marL="1371600" lvl="2" indent="-228600" algn="l">
              <a:spcBef>
                <a:spcPts val="320"/>
              </a:spcBef>
              <a:spcAft>
                <a:spcPts val="0"/>
              </a:spcAft>
              <a:buClr>
                <a:srgbClr val="888888"/>
              </a:buClr>
              <a:buSzPts val="1600"/>
              <a:buNone/>
              <a:defRPr sz="1600">
                <a:solidFill>
                  <a:srgbClr val="888888"/>
                </a:solidFill>
              </a:defRPr>
            </a:lvl3pPr>
            <a:lvl4pPr marL="1828800" lvl="3" indent="-228600" algn="l">
              <a:spcBef>
                <a:spcPts val="280"/>
              </a:spcBef>
              <a:spcAft>
                <a:spcPts val="0"/>
              </a:spcAft>
              <a:buClr>
                <a:srgbClr val="888888"/>
              </a:buClr>
              <a:buSzPts val="1400"/>
              <a:buNone/>
              <a:defRPr sz="1400">
                <a:solidFill>
                  <a:srgbClr val="888888"/>
                </a:solidFill>
              </a:defRPr>
            </a:lvl4pPr>
            <a:lvl5pPr marL="2286000" lvl="4" indent="-228600" algn="l">
              <a:spcBef>
                <a:spcPts val="280"/>
              </a:spcBef>
              <a:spcAft>
                <a:spcPts val="0"/>
              </a:spcAft>
              <a:buClr>
                <a:srgbClr val="888888"/>
              </a:buClr>
              <a:buSzPts val="1400"/>
              <a:buNone/>
              <a:defRPr sz="1400">
                <a:solidFill>
                  <a:srgbClr val="888888"/>
                </a:solidFill>
              </a:defRPr>
            </a:lvl5pPr>
            <a:lvl6pPr marL="2743200" lvl="5" indent="-228600" algn="l">
              <a:spcBef>
                <a:spcPts val="280"/>
              </a:spcBef>
              <a:spcAft>
                <a:spcPts val="0"/>
              </a:spcAft>
              <a:buClr>
                <a:srgbClr val="888888"/>
              </a:buClr>
              <a:buSzPts val="1400"/>
              <a:buNone/>
              <a:defRPr sz="1400">
                <a:solidFill>
                  <a:srgbClr val="888888"/>
                </a:solidFill>
              </a:defRPr>
            </a:lvl6pPr>
            <a:lvl7pPr marL="3200400" lvl="6" indent="-228600" algn="l">
              <a:spcBef>
                <a:spcPts val="280"/>
              </a:spcBef>
              <a:spcAft>
                <a:spcPts val="0"/>
              </a:spcAft>
              <a:buClr>
                <a:srgbClr val="888888"/>
              </a:buClr>
              <a:buSzPts val="1400"/>
              <a:buNone/>
              <a:defRPr sz="1400">
                <a:solidFill>
                  <a:srgbClr val="888888"/>
                </a:solidFill>
              </a:defRPr>
            </a:lvl7pPr>
            <a:lvl8pPr marL="3657600" lvl="7" indent="-228600" algn="l">
              <a:spcBef>
                <a:spcPts val="280"/>
              </a:spcBef>
              <a:spcAft>
                <a:spcPts val="0"/>
              </a:spcAft>
              <a:buClr>
                <a:srgbClr val="888888"/>
              </a:buClr>
              <a:buSzPts val="1400"/>
              <a:buNone/>
              <a:defRPr sz="1400">
                <a:solidFill>
                  <a:srgbClr val="888888"/>
                </a:solidFill>
              </a:defRPr>
            </a:lvl8pPr>
            <a:lvl9pPr marL="4114800" lvl="8" indent="-228600" algn="l">
              <a:spcBef>
                <a:spcPts val="280"/>
              </a:spcBef>
              <a:spcAft>
                <a:spcPts val="0"/>
              </a:spcAft>
              <a:buClr>
                <a:srgbClr val="888888"/>
              </a:buClr>
              <a:buSzPts val="1400"/>
              <a:buNone/>
              <a:defRPr sz="1400">
                <a:solidFill>
                  <a:srgbClr val="888888"/>
                </a:solidFill>
              </a:defRPr>
            </a:lvl9pPr>
          </a:lstStyle>
          <a:p>
            <a:endParaRPr/>
          </a:p>
        </p:txBody>
      </p:sp>
      <p:sp>
        <p:nvSpPr>
          <p:cNvPr id="30" name="Google Shape;30;p47"/>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1" name="Google Shape;31;p47"/>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2" name="Google Shape;32;p47"/>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33"/>
        <p:cNvGrpSpPr/>
        <p:nvPr/>
      </p:nvGrpSpPr>
      <p:grpSpPr>
        <a:xfrm>
          <a:off x="0" y="0"/>
          <a:ext cx="0" cy="0"/>
          <a:chOff x="0" y="0"/>
          <a:chExt cx="0" cy="0"/>
        </a:xfrm>
      </p:grpSpPr>
      <p:sp>
        <p:nvSpPr>
          <p:cNvPr id="34" name="Google Shape;34;p48"/>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5" name="Google Shape;35;p48"/>
          <p:cNvSpPr txBox="1">
            <a:spLocks noGrp="1"/>
          </p:cNvSpPr>
          <p:nvPr>
            <p:ph type="body" idx="1"/>
          </p:nvPr>
        </p:nvSpPr>
        <p:spPr>
          <a:xfrm>
            <a:off x="457200" y="1600200"/>
            <a:ext cx="4038600" cy="4525963"/>
          </a:xfrm>
          <a:prstGeom prst="rect">
            <a:avLst/>
          </a:prstGeom>
          <a:noFill/>
          <a:ln>
            <a:noFill/>
          </a:ln>
        </p:spPr>
        <p:txBody>
          <a:bodyPr spcFirstLastPara="1" wrap="square" lIns="91425" tIns="45700" rIns="91425" bIns="45700" anchor="t" anchorCtr="0">
            <a:normAutofit/>
          </a:bodyPr>
          <a:lstStyle>
            <a:lvl1pPr marL="457200" lvl="0" indent="-406400" algn="l">
              <a:spcBef>
                <a:spcPts val="560"/>
              </a:spcBef>
              <a:spcAft>
                <a:spcPts val="0"/>
              </a:spcAft>
              <a:buClr>
                <a:schemeClr val="dk1"/>
              </a:buClr>
              <a:buSzPts val="2800"/>
              <a:buChar char="•"/>
              <a:defRPr sz="2800"/>
            </a:lvl1pPr>
            <a:lvl2pPr marL="914400" lvl="1" indent="-381000" algn="l">
              <a:spcBef>
                <a:spcPts val="480"/>
              </a:spcBef>
              <a:spcAft>
                <a:spcPts val="0"/>
              </a:spcAft>
              <a:buClr>
                <a:schemeClr val="dk1"/>
              </a:buClr>
              <a:buSzPts val="2400"/>
              <a:buChar char="–"/>
              <a:defRPr sz="2400"/>
            </a:lvl2pPr>
            <a:lvl3pPr marL="1371600" lvl="2" indent="-355600" algn="l">
              <a:spcBef>
                <a:spcPts val="400"/>
              </a:spcBef>
              <a:spcAft>
                <a:spcPts val="0"/>
              </a:spcAft>
              <a:buClr>
                <a:schemeClr val="dk1"/>
              </a:buClr>
              <a:buSzPts val="2000"/>
              <a:buChar char="•"/>
              <a:defRPr sz="2000"/>
            </a:lvl3pPr>
            <a:lvl4pPr marL="1828800" lvl="3" indent="-342900" algn="l">
              <a:spcBef>
                <a:spcPts val="360"/>
              </a:spcBef>
              <a:spcAft>
                <a:spcPts val="0"/>
              </a:spcAft>
              <a:buClr>
                <a:schemeClr val="dk1"/>
              </a:buClr>
              <a:buSzPts val="1800"/>
              <a:buChar char="–"/>
              <a:defRPr sz="1800"/>
            </a:lvl4pPr>
            <a:lvl5pPr marL="2286000" lvl="4" indent="-342900" algn="l">
              <a:spcBef>
                <a:spcPts val="360"/>
              </a:spcBef>
              <a:spcAft>
                <a:spcPts val="0"/>
              </a:spcAft>
              <a:buClr>
                <a:schemeClr val="dk1"/>
              </a:buClr>
              <a:buSzPts val="1800"/>
              <a:buChar char="»"/>
              <a:defRPr sz="1800"/>
            </a:lvl5pPr>
            <a:lvl6pPr marL="2743200" lvl="5" indent="-342900" algn="l">
              <a:spcBef>
                <a:spcPts val="360"/>
              </a:spcBef>
              <a:spcAft>
                <a:spcPts val="0"/>
              </a:spcAft>
              <a:buClr>
                <a:schemeClr val="dk1"/>
              </a:buClr>
              <a:buSzPts val="1800"/>
              <a:buChar char="•"/>
              <a:defRPr sz="1800"/>
            </a:lvl6pPr>
            <a:lvl7pPr marL="3200400" lvl="6" indent="-342900" algn="l">
              <a:spcBef>
                <a:spcPts val="360"/>
              </a:spcBef>
              <a:spcAft>
                <a:spcPts val="0"/>
              </a:spcAft>
              <a:buClr>
                <a:schemeClr val="dk1"/>
              </a:buClr>
              <a:buSzPts val="1800"/>
              <a:buChar char="•"/>
              <a:defRPr sz="1800"/>
            </a:lvl7pPr>
            <a:lvl8pPr marL="3657600" lvl="7" indent="-342900" algn="l">
              <a:spcBef>
                <a:spcPts val="360"/>
              </a:spcBef>
              <a:spcAft>
                <a:spcPts val="0"/>
              </a:spcAft>
              <a:buClr>
                <a:schemeClr val="dk1"/>
              </a:buClr>
              <a:buSzPts val="1800"/>
              <a:buChar char="•"/>
              <a:defRPr sz="1800"/>
            </a:lvl8pPr>
            <a:lvl9pPr marL="4114800" lvl="8" indent="-342900" algn="l">
              <a:spcBef>
                <a:spcPts val="360"/>
              </a:spcBef>
              <a:spcAft>
                <a:spcPts val="0"/>
              </a:spcAft>
              <a:buClr>
                <a:schemeClr val="dk1"/>
              </a:buClr>
              <a:buSzPts val="1800"/>
              <a:buChar char="•"/>
              <a:defRPr sz="1800"/>
            </a:lvl9pPr>
          </a:lstStyle>
          <a:p>
            <a:endParaRPr/>
          </a:p>
        </p:txBody>
      </p:sp>
      <p:sp>
        <p:nvSpPr>
          <p:cNvPr id="36" name="Google Shape;36;p48"/>
          <p:cNvSpPr txBox="1">
            <a:spLocks noGrp="1"/>
          </p:cNvSpPr>
          <p:nvPr>
            <p:ph type="body" idx="2"/>
          </p:nvPr>
        </p:nvSpPr>
        <p:spPr>
          <a:xfrm>
            <a:off x="4648200" y="1600200"/>
            <a:ext cx="4038600" cy="4525963"/>
          </a:xfrm>
          <a:prstGeom prst="rect">
            <a:avLst/>
          </a:prstGeom>
          <a:noFill/>
          <a:ln>
            <a:noFill/>
          </a:ln>
        </p:spPr>
        <p:txBody>
          <a:bodyPr spcFirstLastPara="1" wrap="square" lIns="91425" tIns="45700" rIns="91425" bIns="45700" anchor="t" anchorCtr="0">
            <a:normAutofit/>
          </a:bodyPr>
          <a:lstStyle>
            <a:lvl1pPr marL="457200" lvl="0" indent="-406400" algn="l">
              <a:spcBef>
                <a:spcPts val="560"/>
              </a:spcBef>
              <a:spcAft>
                <a:spcPts val="0"/>
              </a:spcAft>
              <a:buClr>
                <a:schemeClr val="dk1"/>
              </a:buClr>
              <a:buSzPts val="2800"/>
              <a:buChar char="•"/>
              <a:defRPr sz="2800"/>
            </a:lvl1pPr>
            <a:lvl2pPr marL="914400" lvl="1" indent="-381000" algn="l">
              <a:spcBef>
                <a:spcPts val="480"/>
              </a:spcBef>
              <a:spcAft>
                <a:spcPts val="0"/>
              </a:spcAft>
              <a:buClr>
                <a:schemeClr val="dk1"/>
              </a:buClr>
              <a:buSzPts val="2400"/>
              <a:buChar char="–"/>
              <a:defRPr sz="2400"/>
            </a:lvl2pPr>
            <a:lvl3pPr marL="1371600" lvl="2" indent="-355600" algn="l">
              <a:spcBef>
                <a:spcPts val="400"/>
              </a:spcBef>
              <a:spcAft>
                <a:spcPts val="0"/>
              </a:spcAft>
              <a:buClr>
                <a:schemeClr val="dk1"/>
              </a:buClr>
              <a:buSzPts val="2000"/>
              <a:buChar char="•"/>
              <a:defRPr sz="2000"/>
            </a:lvl3pPr>
            <a:lvl4pPr marL="1828800" lvl="3" indent="-342900" algn="l">
              <a:spcBef>
                <a:spcPts val="360"/>
              </a:spcBef>
              <a:spcAft>
                <a:spcPts val="0"/>
              </a:spcAft>
              <a:buClr>
                <a:schemeClr val="dk1"/>
              </a:buClr>
              <a:buSzPts val="1800"/>
              <a:buChar char="–"/>
              <a:defRPr sz="1800"/>
            </a:lvl4pPr>
            <a:lvl5pPr marL="2286000" lvl="4" indent="-342900" algn="l">
              <a:spcBef>
                <a:spcPts val="360"/>
              </a:spcBef>
              <a:spcAft>
                <a:spcPts val="0"/>
              </a:spcAft>
              <a:buClr>
                <a:schemeClr val="dk1"/>
              </a:buClr>
              <a:buSzPts val="1800"/>
              <a:buChar char="»"/>
              <a:defRPr sz="1800"/>
            </a:lvl5pPr>
            <a:lvl6pPr marL="2743200" lvl="5" indent="-342900" algn="l">
              <a:spcBef>
                <a:spcPts val="360"/>
              </a:spcBef>
              <a:spcAft>
                <a:spcPts val="0"/>
              </a:spcAft>
              <a:buClr>
                <a:schemeClr val="dk1"/>
              </a:buClr>
              <a:buSzPts val="1800"/>
              <a:buChar char="•"/>
              <a:defRPr sz="1800"/>
            </a:lvl6pPr>
            <a:lvl7pPr marL="3200400" lvl="6" indent="-342900" algn="l">
              <a:spcBef>
                <a:spcPts val="360"/>
              </a:spcBef>
              <a:spcAft>
                <a:spcPts val="0"/>
              </a:spcAft>
              <a:buClr>
                <a:schemeClr val="dk1"/>
              </a:buClr>
              <a:buSzPts val="1800"/>
              <a:buChar char="•"/>
              <a:defRPr sz="1800"/>
            </a:lvl7pPr>
            <a:lvl8pPr marL="3657600" lvl="7" indent="-342900" algn="l">
              <a:spcBef>
                <a:spcPts val="360"/>
              </a:spcBef>
              <a:spcAft>
                <a:spcPts val="0"/>
              </a:spcAft>
              <a:buClr>
                <a:schemeClr val="dk1"/>
              </a:buClr>
              <a:buSzPts val="1800"/>
              <a:buChar char="•"/>
              <a:defRPr sz="1800"/>
            </a:lvl8pPr>
            <a:lvl9pPr marL="4114800" lvl="8" indent="-342900" algn="l">
              <a:spcBef>
                <a:spcPts val="360"/>
              </a:spcBef>
              <a:spcAft>
                <a:spcPts val="0"/>
              </a:spcAft>
              <a:buClr>
                <a:schemeClr val="dk1"/>
              </a:buClr>
              <a:buSzPts val="1800"/>
              <a:buChar char="•"/>
              <a:defRPr sz="1800"/>
            </a:lvl9pPr>
          </a:lstStyle>
          <a:p>
            <a:endParaRPr/>
          </a:p>
        </p:txBody>
      </p:sp>
      <p:sp>
        <p:nvSpPr>
          <p:cNvPr id="37" name="Google Shape;37;p48"/>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8" name="Google Shape;38;p48"/>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9" name="Google Shape;39;p48"/>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40"/>
        <p:cNvGrpSpPr/>
        <p:nvPr/>
      </p:nvGrpSpPr>
      <p:grpSpPr>
        <a:xfrm>
          <a:off x="0" y="0"/>
          <a:ext cx="0" cy="0"/>
          <a:chOff x="0" y="0"/>
          <a:chExt cx="0" cy="0"/>
        </a:xfrm>
      </p:grpSpPr>
      <p:sp>
        <p:nvSpPr>
          <p:cNvPr id="41" name="Google Shape;41;p49"/>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dk1"/>
              </a:buClr>
              <a:buSzPts val="4400"/>
              <a:buFont typeface="Calibri"/>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2" name="Google Shape;42;p49"/>
          <p:cNvSpPr txBox="1">
            <a:spLocks noGrp="1"/>
          </p:cNvSpPr>
          <p:nvPr>
            <p:ph type="body" idx="1"/>
          </p:nvPr>
        </p:nvSpPr>
        <p:spPr>
          <a:xfrm>
            <a:off x="457200" y="1535113"/>
            <a:ext cx="4040188" cy="639762"/>
          </a:xfrm>
          <a:prstGeom prst="rect">
            <a:avLst/>
          </a:prstGeom>
          <a:noFill/>
          <a:ln>
            <a:noFill/>
          </a:ln>
        </p:spPr>
        <p:txBody>
          <a:bodyPr spcFirstLastPara="1" wrap="square" lIns="91425" tIns="45700" rIns="91425" bIns="45700" anchor="b" anchorCtr="0">
            <a:normAutofit/>
          </a:bodyPr>
          <a:lstStyle>
            <a:lvl1pPr marL="457200" lvl="0" indent="-228600" algn="l">
              <a:spcBef>
                <a:spcPts val="480"/>
              </a:spcBef>
              <a:spcAft>
                <a:spcPts val="0"/>
              </a:spcAft>
              <a:buClr>
                <a:schemeClr val="dk1"/>
              </a:buClr>
              <a:buSzPts val="2400"/>
              <a:buNone/>
              <a:defRPr sz="2400" b="1"/>
            </a:lvl1pPr>
            <a:lvl2pPr marL="914400" lvl="1" indent="-228600" algn="l">
              <a:spcBef>
                <a:spcPts val="400"/>
              </a:spcBef>
              <a:spcAft>
                <a:spcPts val="0"/>
              </a:spcAft>
              <a:buClr>
                <a:schemeClr val="dk1"/>
              </a:buClr>
              <a:buSzPts val="2000"/>
              <a:buNone/>
              <a:defRPr sz="2000" b="1"/>
            </a:lvl2pPr>
            <a:lvl3pPr marL="1371600" lvl="2" indent="-228600" algn="l">
              <a:spcBef>
                <a:spcPts val="360"/>
              </a:spcBef>
              <a:spcAft>
                <a:spcPts val="0"/>
              </a:spcAft>
              <a:buClr>
                <a:schemeClr val="dk1"/>
              </a:buClr>
              <a:buSzPts val="1800"/>
              <a:buNone/>
              <a:defRPr sz="1800" b="1"/>
            </a:lvl3pPr>
            <a:lvl4pPr marL="1828800" lvl="3" indent="-228600" algn="l">
              <a:spcBef>
                <a:spcPts val="320"/>
              </a:spcBef>
              <a:spcAft>
                <a:spcPts val="0"/>
              </a:spcAft>
              <a:buClr>
                <a:schemeClr val="dk1"/>
              </a:buClr>
              <a:buSzPts val="1600"/>
              <a:buNone/>
              <a:defRPr sz="1600" b="1"/>
            </a:lvl4pPr>
            <a:lvl5pPr marL="2286000" lvl="4" indent="-228600" algn="l">
              <a:spcBef>
                <a:spcPts val="320"/>
              </a:spcBef>
              <a:spcAft>
                <a:spcPts val="0"/>
              </a:spcAft>
              <a:buClr>
                <a:schemeClr val="dk1"/>
              </a:buClr>
              <a:buSzPts val="1600"/>
              <a:buNone/>
              <a:defRPr sz="1600" b="1"/>
            </a:lvl5pPr>
            <a:lvl6pPr marL="2743200" lvl="5" indent="-228600" algn="l">
              <a:spcBef>
                <a:spcPts val="320"/>
              </a:spcBef>
              <a:spcAft>
                <a:spcPts val="0"/>
              </a:spcAft>
              <a:buClr>
                <a:schemeClr val="dk1"/>
              </a:buClr>
              <a:buSzPts val="1600"/>
              <a:buNone/>
              <a:defRPr sz="1600" b="1"/>
            </a:lvl6pPr>
            <a:lvl7pPr marL="3200400" lvl="6" indent="-228600" algn="l">
              <a:spcBef>
                <a:spcPts val="320"/>
              </a:spcBef>
              <a:spcAft>
                <a:spcPts val="0"/>
              </a:spcAft>
              <a:buClr>
                <a:schemeClr val="dk1"/>
              </a:buClr>
              <a:buSzPts val="1600"/>
              <a:buNone/>
              <a:defRPr sz="1600" b="1"/>
            </a:lvl7pPr>
            <a:lvl8pPr marL="3657600" lvl="7" indent="-228600" algn="l">
              <a:spcBef>
                <a:spcPts val="320"/>
              </a:spcBef>
              <a:spcAft>
                <a:spcPts val="0"/>
              </a:spcAft>
              <a:buClr>
                <a:schemeClr val="dk1"/>
              </a:buClr>
              <a:buSzPts val="1600"/>
              <a:buNone/>
              <a:defRPr sz="1600" b="1"/>
            </a:lvl8pPr>
            <a:lvl9pPr marL="4114800" lvl="8" indent="-228600" algn="l">
              <a:spcBef>
                <a:spcPts val="320"/>
              </a:spcBef>
              <a:spcAft>
                <a:spcPts val="0"/>
              </a:spcAft>
              <a:buClr>
                <a:schemeClr val="dk1"/>
              </a:buClr>
              <a:buSzPts val="1600"/>
              <a:buNone/>
              <a:defRPr sz="1600" b="1"/>
            </a:lvl9pPr>
          </a:lstStyle>
          <a:p>
            <a:endParaRPr/>
          </a:p>
        </p:txBody>
      </p:sp>
      <p:sp>
        <p:nvSpPr>
          <p:cNvPr id="43" name="Google Shape;43;p49"/>
          <p:cNvSpPr txBox="1">
            <a:spLocks noGrp="1"/>
          </p:cNvSpPr>
          <p:nvPr>
            <p:ph type="body" idx="2"/>
          </p:nvPr>
        </p:nvSpPr>
        <p:spPr>
          <a:xfrm>
            <a:off x="457200" y="2174875"/>
            <a:ext cx="4040188" cy="3951288"/>
          </a:xfrm>
          <a:prstGeom prst="rect">
            <a:avLst/>
          </a:prstGeom>
          <a:noFill/>
          <a:ln>
            <a:noFill/>
          </a:ln>
        </p:spPr>
        <p:txBody>
          <a:bodyPr spcFirstLastPara="1" wrap="square" lIns="91425" tIns="45700" rIns="91425" bIns="45700" anchor="t" anchorCtr="0">
            <a:normAutofit/>
          </a:bodyPr>
          <a:lstStyle>
            <a:lvl1pPr marL="457200" lvl="0" indent="-381000" algn="l">
              <a:spcBef>
                <a:spcPts val="480"/>
              </a:spcBef>
              <a:spcAft>
                <a:spcPts val="0"/>
              </a:spcAft>
              <a:buClr>
                <a:schemeClr val="dk1"/>
              </a:buClr>
              <a:buSzPts val="2400"/>
              <a:buChar char="•"/>
              <a:defRPr sz="2400"/>
            </a:lvl1pPr>
            <a:lvl2pPr marL="914400" lvl="1" indent="-355600" algn="l">
              <a:spcBef>
                <a:spcPts val="400"/>
              </a:spcBef>
              <a:spcAft>
                <a:spcPts val="0"/>
              </a:spcAft>
              <a:buClr>
                <a:schemeClr val="dk1"/>
              </a:buClr>
              <a:buSzPts val="2000"/>
              <a:buChar char="–"/>
              <a:defRPr sz="2000"/>
            </a:lvl2pPr>
            <a:lvl3pPr marL="1371600" lvl="2" indent="-342900" algn="l">
              <a:spcBef>
                <a:spcPts val="360"/>
              </a:spcBef>
              <a:spcAft>
                <a:spcPts val="0"/>
              </a:spcAft>
              <a:buClr>
                <a:schemeClr val="dk1"/>
              </a:buClr>
              <a:buSzPts val="1800"/>
              <a:buChar char="•"/>
              <a:defRPr sz="1800"/>
            </a:lvl3pPr>
            <a:lvl4pPr marL="1828800" lvl="3" indent="-330200" algn="l">
              <a:spcBef>
                <a:spcPts val="320"/>
              </a:spcBef>
              <a:spcAft>
                <a:spcPts val="0"/>
              </a:spcAft>
              <a:buClr>
                <a:schemeClr val="dk1"/>
              </a:buClr>
              <a:buSzPts val="1600"/>
              <a:buChar char="–"/>
              <a:defRPr sz="1600"/>
            </a:lvl4pPr>
            <a:lvl5pPr marL="2286000" lvl="4" indent="-330200" algn="l">
              <a:spcBef>
                <a:spcPts val="320"/>
              </a:spcBef>
              <a:spcAft>
                <a:spcPts val="0"/>
              </a:spcAft>
              <a:buClr>
                <a:schemeClr val="dk1"/>
              </a:buClr>
              <a:buSzPts val="1600"/>
              <a:buChar char="»"/>
              <a:defRPr sz="1600"/>
            </a:lvl5pPr>
            <a:lvl6pPr marL="2743200" lvl="5" indent="-330200" algn="l">
              <a:spcBef>
                <a:spcPts val="320"/>
              </a:spcBef>
              <a:spcAft>
                <a:spcPts val="0"/>
              </a:spcAft>
              <a:buClr>
                <a:schemeClr val="dk1"/>
              </a:buClr>
              <a:buSzPts val="1600"/>
              <a:buChar char="•"/>
              <a:defRPr sz="1600"/>
            </a:lvl6pPr>
            <a:lvl7pPr marL="3200400" lvl="6" indent="-330200" algn="l">
              <a:spcBef>
                <a:spcPts val="320"/>
              </a:spcBef>
              <a:spcAft>
                <a:spcPts val="0"/>
              </a:spcAft>
              <a:buClr>
                <a:schemeClr val="dk1"/>
              </a:buClr>
              <a:buSzPts val="1600"/>
              <a:buChar char="•"/>
              <a:defRPr sz="1600"/>
            </a:lvl7pPr>
            <a:lvl8pPr marL="3657600" lvl="7" indent="-330200" algn="l">
              <a:spcBef>
                <a:spcPts val="320"/>
              </a:spcBef>
              <a:spcAft>
                <a:spcPts val="0"/>
              </a:spcAft>
              <a:buClr>
                <a:schemeClr val="dk1"/>
              </a:buClr>
              <a:buSzPts val="1600"/>
              <a:buChar char="•"/>
              <a:defRPr sz="1600"/>
            </a:lvl8pPr>
            <a:lvl9pPr marL="4114800" lvl="8" indent="-330200" algn="l">
              <a:spcBef>
                <a:spcPts val="320"/>
              </a:spcBef>
              <a:spcAft>
                <a:spcPts val="0"/>
              </a:spcAft>
              <a:buClr>
                <a:schemeClr val="dk1"/>
              </a:buClr>
              <a:buSzPts val="1600"/>
              <a:buChar char="•"/>
              <a:defRPr sz="1600"/>
            </a:lvl9pPr>
          </a:lstStyle>
          <a:p>
            <a:endParaRPr/>
          </a:p>
        </p:txBody>
      </p:sp>
      <p:sp>
        <p:nvSpPr>
          <p:cNvPr id="44" name="Google Shape;44;p49"/>
          <p:cNvSpPr txBox="1">
            <a:spLocks noGrp="1"/>
          </p:cNvSpPr>
          <p:nvPr>
            <p:ph type="body" idx="3"/>
          </p:nvPr>
        </p:nvSpPr>
        <p:spPr>
          <a:xfrm>
            <a:off x="4645025" y="1535113"/>
            <a:ext cx="4041775" cy="639762"/>
          </a:xfrm>
          <a:prstGeom prst="rect">
            <a:avLst/>
          </a:prstGeom>
          <a:noFill/>
          <a:ln>
            <a:noFill/>
          </a:ln>
        </p:spPr>
        <p:txBody>
          <a:bodyPr spcFirstLastPara="1" wrap="square" lIns="91425" tIns="45700" rIns="91425" bIns="45700" anchor="b" anchorCtr="0">
            <a:normAutofit/>
          </a:bodyPr>
          <a:lstStyle>
            <a:lvl1pPr marL="457200" lvl="0" indent="-228600" algn="l">
              <a:spcBef>
                <a:spcPts val="480"/>
              </a:spcBef>
              <a:spcAft>
                <a:spcPts val="0"/>
              </a:spcAft>
              <a:buClr>
                <a:schemeClr val="dk1"/>
              </a:buClr>
              <a:buSzPts val="2400"/>
              <a:buNone/>
              <a:defRPr sz="2400" b="1"/>
            </a:lvl1pPr>
            <a:lvl2pPr marL="914400" lvl="1" indent="-228600" algn="l">
              <a:spcBef>
                <a:spcPts val="400"/>
              </a:spcBef>
              <a:spcAft>
                <a:spcPts val="0"/>
              </a:spcAft>
              <a:buClr>
                <a:schemeClr val="dk1"/>
              </a:buClr>
              <a:buSzPts val="2000"/>
              <a:buNone/>
              <a:defRPr sz="2000" b="1"/>
            </a:lvl2pPr>
            <a:lvl3pPr marL="1371600" lvl="2" indent="-228600" algn="l">
              <a:spcBef>
                <a:spcPts val="360"/>
              </a:spcBef>
              <a:spcAft>
                <a:spcPts val="0"/>
              </a:spcAft>
              <a:buClr>
                <a:schemeClr val="dk1"/>
              </a:buClr>
              <a:buSzPts val="1800"/>
              <a:buNone/>
              <a:defRPr sz="1800" b="1"/>
            </a:lvl3pPr>
            <a:lvl4pPr marL="1828800" lvl="3" indent="-228600" algn="l">
              <a:spcBef>
                <a:spcPts val="320"/>
              </a:spcBef>
              <a:spcAft>
                <a:spcPts val="0"/>
              </a:spcAft>
              <a:buClr>
                <a:schemeClr val="dk1"/>
              </a:buClr>
              <a:buSzPts val="1600"/>
              <a:buNone/>
              <a:defRPr sz="1600" b="1"/>
            </a:lvl4pPr>
            <a:lvl5pPr marL="2286000" lvl="4" indent="-228600" algn="l">
              <a:spcBef>
                <a:spcPts val="320"/>
              </a:spcBef>
              <a:spcAft>
                <a:spcPts val="0"/>
              </a:spcAft>
              <a:buClr>
                <a:schemeClr val="dk1"/>
              </a:buClr>
              <a:buSzPts val="1600"/>
              <a:buNone/>
              <a:defRPr sz="1600" b="1"/>
            </a:lvl5pPr>
            <a:lvl6pPr marL="2743200" lvl="5" indent="-228600" algn="l">
              <a:spcBef>
                <a:spcPts val="320"/>
              </a:spcBef>
              <a:spcAft>
                <a:spcPts val="0"/>
              </a:spcAft>
              <a:buClr>
                <a:schemeClr val="dk1"/>
              </a:buClr>
              <a:buSzPts val="1600"/>
              <a:buNone/>
              <a:defRPr sz="1600" b="1"/>
            </a:lvl6pPr>
            <a:lvl7pPr marL="3200400" lvl="6" indent="-228600" algn="l">
              <a:spcBef>
                <a:spcPts val="320"/>
              </a:spcBef>
              <a:spcAft>
                <a:spcPts val="0"/>
              </a:spcAft>
              <a:buClr>
                <a:schemeClr val="dk1"/>
              </a:buClr>
              <a:buSzPts val="1600"/>
              <a:buNone/>
              <a:defRPr sz="1600" b="1"/>
            </a:lvl7pPr>
            <a:lvl8pPr marL="3657600" lvl="7" indent="-228600" algn="l">
              <a:spcBef>
                <a:spcPts val="320"/>
              </a:spcBef>
              <a:spcAft>
                <a:spcPts val="0"/>
              </a:spcAft>
              <a:buClr>
                <a:schemeClr val="dk1"/>
              </a:buClr>
              <a:buSzPts val="1600"/>
              <a:buNone/>
              <a:defRPr sz="1600" b="1"/>
            </a:lvl8pPr>
            <a:lvl9pPr marL="4114800" lvl="8" indent="-228600" algn="l">
              <a:spcBef>
                <a:spcPts val="320"/>
              </a:spcBef>
              <a:spcAft>
                <a:spcPts val="0"/>
              </a:spcAft>
              <a:buClr>
                <a:schemeClr val="dk1"/>
              </a:buClr>
              <a:buSzPts val="1600"/>
              <a:buNone/>
              <a:defRPr sz="1600" b="1"/>
            </a:lvl9pPr>
          </a:lstStyle>
          <a:p>
            <a:endParaRPr/>
          </a:p>
        </p:txBody>
      </p:sp>
      <p:sp>
        <p:nvSpPr>
          <p:cNvPr id="45" name="Google Shape;45;p49"/>
          <p:cNvSpPr txBox="1">
            <a:spLocks noGrp="1"/>
          </p:cNvSpPr>
          <p:nvPr>
            <p:ph type="body" idx="4"/>
          </p:nvPr>
        </p:nvSpPr>
        <p:spPr>
          <a:xfrm>
            <a:off x="4645025" y="2174875"/>
            <a:ext cx="4041775" cy="3951288"/>
          </a:xfrm>
          <a:prstGeom prst="rect">
            <a:avLst/>
          </a:prstGeom>
          <a:noFill/>
          <a:ln>
            <a:noFill/>
          </a:ln>
        </p:spPr>
        <p:txBody>
          <a:bodyPr spcFirstLastPara="1" wrap="square" lIns="91425" tIns="45700" rIns="91425" bIns="45700" anchor="t" anchorCtr="0">
            <a:normAutofit/>
          </a:bodyPr>
          <a:lstStyle>
            <a:lvl1pPr marL="457200" lvl="0" indent="-381000" algn="l">
              <a:spcBef>
                <a:spcPts val="480"/>
              </a:spcBef>
              <a:spcAft>
                <a:spcPts val="0"/>
              </a:spcAft>
              <a:buClr>
                <a:schemeClr val="dk1"/>
              </a:buClr>
              <a:buSzPts val="2400"/>
              <a:buChar char="•"/>
              <a:defRPr sz="2400"/>
            </a:lvl1pPr>
            <a:lvl2pPr marL="914400" lvl="1" indent="-355600" algn="l">
              <a:spcBef>
                <a:spcPts val="400"/>
              </a:spcBef>
              <a:spcAft>
                <a:spcPts val="0"/>
              </a:spcAft>
              <a:buClr>
                <a:schemeClr val="dk1"/>
              </a:buClr>
              <a:buSzPts val="2000"/>
              <a:buChar char="–"/>
              <a:defRPr sz="2000"/>
            </a:lvl2pPr>
            <a:lvl3pPr marL="1371600" lvl="2" indent="-342900" algn="l">
              <a:spcBef>
                <a:spcPts val="360"/>
              </a:spcBef>
              <a:spcAft>
                <a:spcPts val="0"/>
              </a:spcAft>
              <a:buClr>
                <a:schemeClr val="dk1"/>
              </a:buClr>
              <a:buSzPts val="1800"/>
              <a:buChar char="•"/>
              <a:defRPr sz="1800"/>
            </a:lvl3pPr>
            <a:lvl4pPr marL="1828800" lvl="3" indent="-330200" algn="l">
              <a:spcBef>
                <a:spcPts val="320"/>
              </a:spcBef>
              <a:spcAft>
                <a:spcPts val="0"/>
              </a:spcAft>
              <a:buClr>
                <a:schemeClr val="dk1"/>
              </a:buClr>
              <a:buSzPts val="1600"/>
              <a:buChar char="–"/>
              <a:defRPr sz="1600"/>
            </a:lvl4pPr>
            <a:lvl5pPr marL="2286000" lvl="4" indent="-330200" algn="l">
              <a:spcBef>
                <a:spcPts val="320"/>
              </a:spcBef>
              <a:spcAft>
                <a:spcPts val="0"/>
              </a:spcAft>
              <a:buClr>
                <a:schemeClr val="dk1"/>
              </a:buClr>
              <a:buSzPts val="1600"/>
              <a:buChar char="»"/>
              <a:defRPr sz="1600"/>
            </a:lvl5pPr>
            <a:lvl6pPr marL="2743200" lvl="5" indent="-330200" algn="l">
              <a:spcBef>
                <a:spcPts val="320"/>
              </a:spcBef>
              <a:spcAft>
                <a:spcPts val="0"/>
              </a:spcAft>
              <a:buClr>
                <a:schemeClr val="dk1"/>
              </a:buClr>
              <a:buSzPts val="1600"/>
              <a:buChar char="•"/>
              <a:defRPr sz="1600"/>
            </a:lvl6pPr>
            <a:lvl7pPr marL="3200400" lvl="6" indent="-330200" algn="l">
              <a:spcBef>
                <a:spcPts val="320"/>
              </a:spcBef>
              <a:spcAft>
                <a:spcPts val="0"/>
              </a:spcAft>
              <a:buClr>
                <a:schemeClr val="dk1"/>
              </a:buClr>
              <a:buSzPts val="1600"/>
              <a:buChar char="•"/>
              <a:defRPr sz="1600"/>
            </a:lvl7pPr>
            <a:lvl8pPr marL="3657600" lvl="7" indent="-330200" algn="l">
              <a:spcBef>
                <a:spcPts val="320"/>
              </a:spcBef>
              <a:spcAft>
                <a:spcPts val="0"/>
              </a:spcAft>
              <a:buClr>
                <a:schemeClr val="dk1"/>
              </a:buClr>
              <a:buSzPts val="1600"/>
              <a:buChar char="•"/>
              <a:defRPr sz="1600"/>
            </a:lvl8pPr>
            <a:lvl9pPr marL="4114800" lvl="8" indent="-330200" algn="l">
              <a:spcBef>
                <a:spcPts val="320"/>
              </a:spcBef>
              <a:spcAft>
                <a:spcPts val="0"/>
              </a:spcAft>
              <a:buClr>
                <a:schemeClr val="dk1"/>
              </a:buClr>
              <a:buSzPts val="1600"/>
              <a:buChar char="•"/>
              <a:defRPr sz="1600"/>
            </a:lvl9pPr>
          </a:lstStyle>
          <a:p>
            <a:endParaRPr/>
          </a:p>
        </p:txBody>
      </p:sp>
      <p:sp>
        <p:nvSpPr>
          <p:cNvPr id="46" name="Google Shape;46;p49"/>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7" name="Google Shape;47;p49"/>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8" name="Google Shape;48;p49"/>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49"/>
        <p:cNvGrpSpPr/>
        <p:nvPr/>
      </p:nvGrpSpPr>
      <p:grpSpPr>
        <a:xfrm>
          <a:off x="0" y="0"/>
          <a:ext cx="0" cy="0"/>
          <a:chOff x="0" y="0"/>
          <a:chExt cx="0" cy="0"/>
        </a:xfrm>
      </p:grpSpPr>
      <p:sp>
        <p:nvSpPr>
          <p:cNvPr id="50" name="Google Shape;50;p50"/>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51" name="Google Shape;51;p50"/>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2" name="Google Shape;52;p50"/>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3" name="Google Shape;53;p50"/>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54"/>
        <p:cNvGrpSpPr/>
        <p:nvPr/>
      </p:nvGrpSpPr>
      <p:grpSpPr>
        <a:xfrm>
          <a:off x="0" y="0"/>
          <a:ext cx="0" cy="0"/>
          <a:chOff x="0" y="0"/>
          <a:chExt cx="0" cy="0"/>
        </a:xfrm>
      </p:grpSpPr>
      <p:sp>
        <p:nvSpPr>
          <p:cNvPr id="55" name="Google Shape;55;p51"/>
          <p:cNvSpPr txBox="1">
            <a:spLocks noGrp="1"/>
          </p:cNvSpPr>
          <p:nvPr>
            <p:ph type="title"/>
          </p:nvPr>
        </p:nvSpPr>
        <p:spPr>
          <a:xfrm>
            <a:off x="457200" y="273050"/>
            <a:ext cx="3008313" cy="1162050"/>
          </a:xfrm>
          <a:prstGeom prst="rect">
            <a:avLst/>
          </a:prstGeom>
          <a:noFill/>
          <a:ln>
            <a:noFill/>
          </a:ln>
        </p:spPr>
        <p:txBody>
          <a:bodyPr spcFirstLastPara="1" wrap="square" lIns="91425" tIns="45700" rIns="91425" bIns="45700" anchor="b" anchorCtr="0">
            <a:normAutofit/>
          </a:bodyPr>
          <a:lstStyle>
            <a:lvl1pPr lvl="0" algn="l">
              <a:spcBef>
                <a:spcPts val="0"/>
              </a:spcBef>
              <a:spcAft>
                <a:spcPts val="0"/>
              </a:spcAft>
              <a:buClr>
                <a:schemeClr val="dk1"/>
              </a:buClr>
              <a:buSzPts val="2000"/>
              <a:buFont typeface="Calibri"/>
              <a:buNone/>
              <a:defRPr sz="2000" b="1"/>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56" name="Google Shape;56;p51"/>
          <p:cNvSpPr txBox="1">
            <a:spLocks noGrp="1"/>
          </p:cNvSpPr>
          <p:nvPr>
            <p:ph type="body" idx="1"/>
          </p:nvPr>
        </p:nvSpPr>
        <p:spPr>
          <a:xfrm>
            <a:off x="3575050" y="273050"/>
            <a:ext cx="5111750" cy="5853113"/>
          </a:xfrm>
          <a:prstGeom prst="rect">
            <a:avLst/>
          </a:prstGeom>
          <a:noFill/>
          <a:ln>
            <a:noFill/>
          </a:ln>
        </p:spPr>
        <p:txBody>
          <a:bodyPr spcFirstLastPara="1" wrap="square" lIns="91425" tIns="45700" rIns="91425" bIns="45700" anchor="t" anchorCtr="0">
            <a:normAutofit/>
          </a:bodyPr>
          <a:lstStyle>
            <a:lvl1pPr marL="457200" lvl="0" indent="-431800" algn="l">
              <a:spcBef>
                <a:spcPts val="640"/>
              </a:spcBef>
              <a:spcAft>
                <a:spcPts val="0"/>
              </a:spcAft>
              <a:buClr>
                <a:schemeClr val="dk1"/>
              </a:buClr>
              <a:buSzPts val="3200"/>
              <a:buChar char="•"/>
              <a:defRPr sz="3200"/>
            </a:lvl1pPr>
            <a:lvl2pPr marL="914400" lvl="1" indent="-406400" algn="l">
              <a:spcBef>
                <a:spcPts val="560"/>
              </a:spcBef>
              <a:spcAft>
                <a:spcPts val="0"/>
              </a:spcAft>
              <a:buClr>
                <a:schemeClr val="dk1"/>
              </a:buClr>
              <a:buSzPts val="2800"/>
              <a:buChar char="–"/>
              <a:defRPr sz="2800"/>
            </a:lvl2pPr>
            <a:lvl3pPr marL="1371600" lvl="2" indent="-381000" algn="l">
              <a:spcBef>
                <a:spcPts val="480"/>
              </a:spcBef>
              <a:spcAft>
                <a:spcPts val="0"/>
              </a:spcAft>
              <a:buClr>
                <a:schemeClr val="dk1"/>
              </a:buClr>
              <a:buSzPts val="2400"/>
              <a:buChar char="•"/>
              <a:defRPr sz="2400"/>
            </a:lvl3pPr>
            <a:lvl4pPr marL="1828800" lvl="3" indent="-355600" algn="l">
              <a:spcBef>
                <a:spcPts val="400"/>
              </a:spcBef>
              <a:spcAft>
                <a:spcPts val="0"/>
              </a:spcAft>
              <a:buClr>
                <a:schemeClr val="dk1"/>
              </a:buClr>
              <a:buSzPts val="2000"/>
              <a:buChar char="–"/>
              <a:defRPr sz="2000"/>
            </a:lvl4pPr>
            <a:lvl5pPr marL="2286000" lvl="4" indent="-355600" algn="l">
              <a:spcBef>
                <a:spcPts val="400"/>
              </a:spcBef>
              <a:spcAft>
                <a:spcPts val="0"/>
              </a:spcAft>
              <a:buClr>
                <a:schemeClr val="dk1"/>
              </a:buClr>
              <a:buSzPts val="2000"/>
              <a:buChar char="»"/>
              <a:defRPr sz="2000"/>
            </a:lvl5pPr>
            <a:lvl6pPr marL="2743200" lvl="5" indent="-355600" algn="l">
              <a:spcBef>
                <a:spcPts val="400"/>
              </a:spcBef>
              <a:spcAft>
                <a:spcPts val="0"/>
              </a:spcAft>
              <a:buClr>
                <a:schemeClr val="dk1"/>
              </a:buClr>
              <a:buSzPts val="2000"/>
              <a:buChar char="•"/>
              <a:defRPr sz="2000"/>
            </a:lvl6pPr>
            <a:lvl7pPr marL="3200400" lvl="6" indent="-355600" algn="l">
              <a:spcBef>
                <a:spcPts val="400"/>
              </a:spcBef>
              <a:spcAft>
                <a:spcPts val="0"/>
              </a:spcAft>
              <a:buClr>
                <a:schemeClr val="dk1"/>
              </a:buClr>
              <a:buSzPts val="2000"/>
              <a:buChar char="•"/>
              <a:defRPr sz="2000"/>
            </a:lvl7pPr>
            <a:lvl8pPr marL="3657600" lvl="7" indent="-355600" algn="l">
              <a:spcBef>
                <a:spcPts val="400"/>
              </a:spcBef>
              <a:spcAft>
                <a:spcPts val="0"/>
              </a:spcAft>
              <a:buClr>
                <a:schemeClr val="dk1"/>
              </a:buClr>
              <a:buSzPts val="2000"/>
              <a:buChar char="•"/>
              <a:defRPr sz="2000"/>
            </a:lvl8pPr>
            <a:lvl9pPr marL="4114800" lvl="8" indent="-355600" algn="l">
              <a:spcBef>
                <a:spcPts val="400"/>
              </a:spcBef>
              <a:spcAft>
                <a:spcPts val="0"/>
              </a:spcAft>
              <a:buClr>
                <a:schemeClr val="dk1"/>
              </a:buClr>
              <a:buSzPts val="2000"/>
              <a:buChar char="•"/>
              <a:defRPr sz="2000"/>
            </a:lvl9pPr>
          </a:lstStyle>
          <a:p>
            <a:endParaRPr/>
          </a:p>
        </p:txBody>
      </p:sp>
      <p:sp>
        <p:nvSpPr>
          <p:cNvPr id="57" name="Google Shape;57;p51"/>
          <p:cNvSpPr txBox="1">
            <a:spLocks noGrp="1"/>
          </p:cNvSpPr>
          <p:nvPr>
            <p:ph type="body" idx="2"/>
          </p:nvPr>
        </p:nvSpPr>
        <p:spPr>
          <a:xfrm>
            <a:off x="457200" y="1435100"/>
            <a:ext cx="3008313" cy="4691063"/>
          </a:xfrm>
          <a:prstGeom prst="rect">
            <a:avLst/>
          </a:prstGeom>
          <a:noFill/>
          <a:ln>
            <a:noFill/>
          </a:ln>
        </p:spPr>
        <p:txBody>
          <a:bodyPr spcFirstLastPara="1" wrap="square" lIns="91425" tIns="45700" rIns="91425" bIns="45700" anchor="t" anchorCtr="0">
            <a:normAutofit/>
          </a:bodyPr>
          <a:lstStyle>
            <a:lvl1pPr marL="457200" lvl="0" indent="-228600" algn="l">
              <a:spcBef>
                <a:spcPts val="280"/>
              </a:spcBef>
              <a:spcAft>
                <a:spcPts val="0"/>
              </a:spcAft>
              <a:buClr>
                <a:schemeClr val="dk1"/>
              </a:buClr>
              <a:buSzPts val="1400"/>
              <a:buNone/>
              <a:defRPr sz="1400"/>
            </a:lvl1pPr>
            <a:lvl2pPr marL="914400" lvl="1" indent="-228600" algn="l">
              <a:spcBef>
                <a:spcPts val="240"/>
              </a:spcBef>
              <a:spcAft>
                <a:spcPts val="0"/>
              </a:spcAft>
              <a:buClr>
                <a:schemeClr val="dk1"/>
              </a:buClr>
              <a:buSzPts val="1200"/>
              <a:buNone/>
              <a:defRPr sz="1200"/>
            </a:lvl2pPr>
            <a:lvl3pPr marL="1371600" lvl="2" indent="-228600" algn="l">
              <a:spcBef>
                <a:spcPts val="200"/>
              </a:spcBef>
              <a:spcAft>
                <a:spcPts val="0"/>
              </a:spcAft>
              <a:buClr>
                <a:schemeClr val="dk1"/>
              </a:buClr>
              <a:buSzPts val="1000"/>
              <a:buNone/>
              <a:defRPr sz="1000"/>
            </a:lvl3pPr>
            <a:lvl4pPr marL="1828800" lvl="3" indent="-228600" algn="l">
              <a:spcBef>
                <a:spcPts val="180"/>
              </a:spcBef>
              <a:spcAft>
                <a:spcPts val="0"/>
              </a:spcAft>
              <a:buClr>
                <a:schemeClr val="dk1"/>
              </a:buClr>
              <a:buSzPts val="900"/>
              <a:buNone/>
              <a:defRPr sz="900"/>
            </a:lvl4pPr>
            <a:lvl5pPr marL="2286000" lvl="4" indent="-228600" algn="l">
              <a:spcBef>
                <a:spcPts val="180"/>
              </a:spcBef>
              <a:spcAft>
                <a:spcPts val="0"/>
              </a:spcAft>
              <a:buClr>
                <a:schemeClr val="dk1"/>
              </a:buClr>
              <a:buSzPts val="900"/>
              <a:buNone/>
              <a:defRPr sz="900"/>
            </a:lvl5pPr>
            <a:lvl6pPr marL="2743200" lvl="5" indent="-228600" algn="l">
              <a:spcBef>
                <a:spcPts val="180"/>
              </a:spcBef>
              <a:spcAft>
                <a:spcPts val="0"/>
              </a:spcAft>
              <a:buClr>
                <a:schemeClr val="dk1"/>
              </a:buClr>
              <a:buSzPts val="900"/>
              <a:buNone/>
              <a:defRPr sz="900"/>
            </a:lvl6pPr>
            <a:lvl7pPr marL="3200400" lvl="6" indent="-228600" algn="l">
              <a:spcBef>
                <a:spcPts val="180"/>
              </a:spcBef>
              <a:spcAft>
                <a:spcPts val="0"/>
              </a:spcAft>
              <a:buClr>
                <a:schemeClr val="dk1"/>
              </a:buClr>
              <a:buSzPts val="900"/>
              <a:buNone/>
              <a:defRPr sz="900"/>
            </a:lvl7pPr>
            <a:lvl8pPr marL="3657600" lvl="7" indent="-228600" algn="l">
              <a:spcBef>
                <a:spcPts val="180"/>
              </a:spcBef>
              <a:spcAft>
                <a:spcPts val="0"/>
              </a:spcAft>
              <a:buClr>
                <a:schemeClr val="dk1"/>
              </a:buClr>
              <a:buSzPts val="900"/>
              <a:buNone/>
              <a:defRPr sz="900"/>
            </a:lvl8pPr>
            <a:lvl9pPr marL="4114800" lvl="8" indent="-228600" algn="l">
              <a:spcBef>
                <a:spcPts val="180"/>
              </a:spcBef>
              <a:spcAft>
                <a:spcPts val="0"/>
              </a:spcAft>
              <a:buClr>
                <a:schemeClr val="dk1"/>
              </a:buClr>
              <a:buSzPts val="900"/>
              <a:buNone/>
              <a:defRPr sz="900"/>
            </a:lvl9pPr>
          </a:lstStyle>
          <a:p>
            <a:endParaRPr/>
          </a:p>
        </p:txBody>
      </p:sp>
      <p:sp>
        <p:nvSpPr>
          <p:cNvPr id="58" name="Google Shape;58;p51"/>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9" name="Google Shape;59;p51"/>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0" name="Google Shape;60;p51"/>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61"/>
        <p:cNvGrpSpPr/>
        <p:nvPr/>
      </p:nvGrpSpPr>
      <p:grpSpPr>
        <a:xfrm>
          <a:off x="0" y="0"/>
          <a:ext cx="0" cy="0"/>
          <a:chOff x="0" y="0"/>
          <a:chExt cx="0" cy="0"/>
        </a:xfrm>
      </p:grpSpPr>
      <p:sp>
        <p:nvSpPr>
          <p:cNvPr id="62" name="Google Shape;62;p52"/>
          <p:cNvSpPr txBox="1">
            <a:spLocks noGrp="1"/>
          </p:cNvSpPr>
          <p:nvPr>
            <p:ph type="title"/>
          </p:nvPr>
        </p:nvSpPr>
        <p:spPr>
          <a:xfrm>
            <a:off x="1792288" y="4800600"/>
            <a:ext cx="5486400" cy="566738"/>
          </a:xfrm>
          <a:prstGeom prst="rect">
            <a:avLst/>
          </a:prstGeom>
          <a:noFill/>
          <a:ln>
            <a:noFill/>
          </a:ln>
        </p:spPr>
        <p:txBody>
          <a:bodyPr spcFirstLastPara="1" wrap="square" lIns="91425" tIns="45700" rIns="91425" bIns="45700" anchor="b" anchorCtr="0">
            <a:normAutofit/>
          </a:bodyPr>
          <a:lstStyle>
            <a:lvl1pPr lvl="0" algn="l">
              <a:spcBef>
                <a:spcPts val="0"/>
              </a:spcBef>
              <a:spcAft>
                <a:spcPts val="0"/>
              </a:spcAft>
              <a:buClr>
                <a:schemeClr val="dk1"/>
              </a:buClr>
              <a:buSzPts val="2000"/>
              <a:buFont typeface="Calibri"/>
              <a:buNone/>
              <a:defRPr sz="2000" b="1"/>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63" name="Google Shape;63;p52"/>
          <p:cNvSpPr>
            <a:spLocks noGrp="1"/>
          </p:cNvSpPr>
          <p:nvPr>
            <p:ph type="pic" idx="2"/>
          </p:nvPr>
        </p:nvSpPr>
        <p:spPr>
          <a:xfrm>
            <a:off x="1792288" y="612775"/>
            <a:ext cx="5486400" cy="4114800"/>
          </a:xfrm>
          <a:prstGeom prst="rect">
            <a:avLst/>
          </a:prstGeom>
          <a:noFill/>
          <a:ln>
            <a:noFill/>
          </a:ln>
        </p:spPr>
      </p:sp>
      <p:sp>
        <p:nvSpPr>
          <p:cNvPr id="64" name="Google Shape;64;p52"/>
          <p:cNvSpPr txBox="1">
            <a:spLocks noGrp="1"/>
          </p:cNvSpPr>
          <p:nvPr>
            <p:ph type="body" idx="1"/>
          </p:nvPr>
        </p:nvSpPr>
        <p:spPr>
          <a:xfrm>
            <a:off x="1792288" y="5367338"/>
            <a:ext cx="5486400" cy="804862"/>
          </a:xfrm>
          <a:prstGeom prst="rect">
            <a:avLst/>
          </a:prstGeom>
          <a:noFill/>
          <a:ln>
            <a:noFill/>
          </a:ln>
        </p:spPr>
        <p:txBody>
          <a:bodyPr spcFirstLastPara="1" wrap="square" lIns="91425" tIns="45700" rIns="91425" bIns="45700" anchor="t" anchorCtr="0">
            <a:normAutofit/>
          </a:bodyPr>
          <a:lstStyle>
            <a:lvl1pPr marL="457200" lvl="0" indent="-228600" algn="l">
              <a:spcBef>
                <a:spcPts val="280"/>
              </a:spcBef>
              <a:spcAft>
                <a:spcPts val="0"/>
              </a:spcAft>
              <a:buClr>
                <a:schemeClr val="dk1"/>
              </a:buClr>
              <a:buSzPts val="1400"/>
              <a:buNone/>
              <a:defRPr sz="1400"/>
            </a:lvl1pPr>
            <a:lvl2pPr marL="914400" lvl="1" indent="-228600" algn="l">
              <a:spcBef>
                <a:spcPts val="240"/>
              </a:spcBef>
              <a:spcAft>
                <a:spcPts val="0"/>
              </a:spcAft>
              <a:buClr>
                <a:schemeClr val="dk1"/>
              </a:buClr>
              <a:buSzPts val="1200"/>
              <a:buNone/>
              <a:defRPr sz="1200"/>
            </a:lvl2pPr>
            <a:lvl3pPr marL="1371600" lvl="2" indent="-228600" algn="l">
              <a:spcBef>
                <a:spcPts val="200"/>
              </a:spcBef>
              <a:spcAft>
                <a:spcPts val="0"/>
              </a:spcAft>
              <a:buClr>
                <a:schemeClr val="dk1"/>
              </a:buClr>
              <a:buSzPts val="1000"/>
              <a:buNone/>
              <a:defRPr sz="1000"/>
            </a:lvl3pPr>
            <a:lvl4pPr marL="1828800" lvl="3" indent="-228600" algn="l">
              <a:spcBef>
                <a:spcPts val="180"/>
              </a:spcBef>
              <a:spcAft>
                <a:spcPts val="0"/>
              </a:spcAft>
              <a:buClr>
                <a:schemeClr val="dk1"/>
              </a:buClr>
              <a:buSzPts val="900"/>
              <a:buNone/>
              <a:defRPr sz="900"/>
            </a:lvl4pPr>
            <a:lvl5pPr marL="2286000" lvl="4" indent="-228600" algn="l">
              <a:spcBef>
                <a:spcPts val="180"/>
              </a:spcBef>
              <a:spcAft>
                <a:spcPts val="0"/>
              </a:spcAft>
              <a:buClr>
                <a:schemeClr val="dk1"/>
              </a:buClr>
              <a:buSzPts val="900"/>
              <a:buNone/>
              <a:defRPr sz="900"/>
            </a:lvl5pPr>
            <a:lvl6pPr marL="2743200" lvl="5" indent="-228600" algn="l">
              <a:spcBef>
                <a:spcPts val="180"/>
              </a:spcBef>
              <a:spcAft>
                <a:spcPts val="0"/>
              </a:spcAft>
              <a:buClr>
                <a:schemeClr val="dk1"/>
              </a:buClr>
              <a:buSzPts val="900"/>
              <a:buNone/>
              <a:defRPr sz="900"/>
            </a:lvl6pPr>
            <a:lvl7pPr marL="3200400" lvl="6" indent="-228600" algn="l">
              <a:spcBef>
                <a:spcPts val="180"/>
              </a:spcBef>
              <a:spcAft>
                <a:spcPts val="0"/>
              </a:spcAft>
              <a:buClr>
                <a:schemeClr val="dk1"/>
              </a:buClr>
              <a:buSzPts val="900"/>
              <a:buNone/>
              <a:defRPr sz="900"/>
            </a:lvl7pPr>
            <a:lvl8pPr marL="3657600" lvl="7" indent="-228600" algn="l">
              <a:spcBef>
                <a:spcPts val="180"/>
              </a:spcBef>
              <a:spcAft>
                <a:spcPts val="0"/>
              </a:spcAft>
              <a:buClr>
                <a:schemeClr val="dk1"/>
              </a:buClr>
              <a:buSzPts val="900"/>
              <a:buNone/>
              <a:defRPr sz="900"/>
            </a:lvl8pPr>
            <a:lvl9pPr marL="4114800" lvl="8" indent="-228600" algn="l">
              <a:spcBef>
                <a:spcPts val="180"/>
              </a:spcBef>
              <a:spcAft>
                <a:spcPts val="0"/>
              </a:spcAft>
              <a:buClr>
                <a:schemeClr val="dk1"/>
              </a:buClr>
              <a:buSzPts val="900"/>
              <a:buNone/>
              <a:defRPr sz="900"/>
            </a:lvl9pPr>
          </a:lstStyle>
          <a:p>
            <a:endParaRPr/>
          </a:p>
        </p:txBody>
      </p:sp>
      <p:sp>
        <p:nvSpPr>
          <p:cNvPr id="65" name="Google Shape;65;p52"/>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6" name="Google Shape;66;p52"/>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7" name="Google Shape;67;p52"/>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Google Shape;6;p43"/>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lvl1pPr marR="0" lvl="0" algn="ctr" rtl="0">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7" name="Google Shape;7;p43"/>
          <p:cNvSpPr txBox="1">
            <a:spLocks noGrp="1"/>
          </p:cNvSpPr>
          <p:nvPr>
            <p:ph type="body" idx="1"/>
          </p:nvPr>
        </p:nvSpPr>
        <p:spPr>
          <a:xfrm>
            <a:off x="457200" y="1600200"/>
            <a:ext cx="8229600" cy="4525963"/>
          </a:xfrm>
          <a:prstGeom prst="rect">
            <a:avLst/>
          </a:prstGeom>
          <a:noFill/>
          <a:ln>
            <a:noFill/>
          </a:ln>
        </p:spPr>
        <p:txBody>
          <a:bodyPr spcFirstLastPara="1" wrap="square" lIns="91425" tIns="45700" rIns="91425" bIns="45700" anchor="t" anchorCtr="0">
            <a:normAutofit/>
          </a:bodyPr>
          <a:lstStyle>
            <a:lvl1pPr marL="457200" marR="0" lvl="0" indent="-431800" algn="l" rtl="0">
              <a:spcBef>
                <a:spcPts val="640"/>
              </a:spcBef>
              <a:spcAft>
                <a:spcPts val="0"/>
              </a:spcAft>
              <a:buClr>
                <a:schemeClr val="dk1"/>
              </a:buClr>
              <a:buSzPts val="3200"/>
              <a:buFont typeface="Arial"/>
              <a:buChar char="•"/>
              <a:defRPr sz="3200" b="0" i="0" u="none" strike="noStrike" cap="none">
                <a:solidFill>
                  <a:schemeClr val="dk1"/>
                </a:solidFill>
                <a:latin typeface="Calibri"/>
                <a:ea typeface="Calibri"/>
                <a:cs typeface="Calibri"/>
                <a:sym typeface="Calibri"/>
              </a:defRPr>
            </a:lvl1pPr>
            <a:lvl2pPr marL="914400" marR="0" lvl="1" indent="-406400" algn="l" rtl="0">
              <a:spcBef>
                <a:spcPts val="56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2pPr>
            <a:lvl3pPr marL="1371600" marR="0" lvl="2" indent="-381000" algn="l" rtl="0">
              <a:spcBef>
                <a:spcPts val="48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9pPr>
          </a:lstStyle>
          <a:p>
            <a:endParaRPr/>
          </a:p>
        </p:txBody>
      </p:sp>
      <p:sp>
        <p:nvSpPr>
          <p:cNvPr id="8" name="Google Shape;8;p43"/>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9" name="Google Shape;9;p43"/>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0" name="Google Shape;10;p43"/>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Calibri"/>
                <a:ea typeface="Calibri"/>
                <a:cs typeface="Calibri"/>
                <a:sym typeface="Calibri"/>
              </a:defRPr>
            </a:lvl1pPr>
            <a:lvl2pPr marL="0" marR="0" lvl="1" indent="0" algn="r" rtl="0">
              <a:spcBef>
                <a:spcPts val="0"/>
              </a:spcBef>
              <a:buNone/>
              <a:defRPr sz="1200" b="0" i="0" u="none" strike="noStrike" cap="none">
                <a:solidFill>
                  <a:srgbClr val="888888"/>
                </a:solidFill>
                <a:latin typeface="Calibri"/>
                <a:ea typeface="Calibri"/>
                <a:cs typeface="Calibri"/>
                <a:sym typeface="Calibri"/>
              </a:defRPr>
            </a:lvl2pPr>
            <a:lvl3pPr marL="0" marR="0" lvl="2" indent="0" algn="r" rtl="0">
              <a:spcBef>
                <a:spcPts val="0"/>
              </a:spcBef>
              <a:buNone/>
              <a:defRPr sz="1200" b="0" i="0" u="none" strike="noStrike" cap="none">
                <a:solidFill>
                  <a:srgbClr val="888888"/>
                </a:solidFill>
                <a:latin typeface="Calibri"/>
                <a:ea typeface="Calibri"/>
                <a:cs typeface="Calibri"/>
                <a:sym typeface="Calibri"/>
              </a:defRPr>
            </a:lvl3pPr>
            <a:lvl4pPr marL="0" marR="0" lvl="3" indent="0" algn="r" rtl="0">
              <a:spcBef>
                <a:spcPts val="0"/>
              </a:spcBef>
              <a:buNone/>
              <a:defRPr sz="1200" b="0" i="0" u="none" strike="noStrike" cap="none">
                <a:solidFill>
                  <a:srgbClr val="888888"/>
                </a:solidFill>
                <a:latin typeface="Calibri"/>
                <a:ea typeface="Calibri"/>
                <a:cs typeface="Calibri"/>
                <a:sym typeface="Calibri"/>
              </a:defRPr>
            </a:lvl4pPr>
            <a:lvl5pPr marL="0" marR="0" lvl="4" indent="0" algn="r" rtl="0">
              <a:spcBef>
                <a:spcPts val="0"/>
              </a:spcBef>
              <a:buNone/>
              <a:defRPr sz="1200" b="0" i="0" u="none" strike="noStrike" cap="none">
                <a:solidFill>
                  <a:srgbClr val="888888"/>
                </a:solidFill>
                <a:latin typeface="Calibri"/>
                <a:ea typeface="Calibri"/>
                <a:cs typeface="Calibri"/>
                <a:sym typeface="Calibri"/>
              </a:defRPr>
            </a:lvl5pPr>
            <a:lvl6pPr marL="0" marR="0" lvl="5" indent="0" algn="r" rtl="0">
              <a:spcBef>
                <a:spcPts val="0"/>
              </a:spcBef>
              <a:buNone/>
              <a:defRPr sz="1200" b="0" i="0" u="none" strike="noStrike" cap="none">
                <a:solidFill>
                  <a:srgbClr val="888888"/>
                </a:solidFill>
                <a:latin typeface="Calibri"/>
                <a:ea typeface="Calibri"/>
                <a:cs typeface="Calibri"/>
                <a:sym typeface="Calibri"/>
              </a:defRPr>
            </a:lvl6pPr>
            <a:lvl7pPr marL="0" marR="0" lvl="6" indent="0" algn="r" rtl="0">
              <a:spcBef>
                <a:spcPts val="0"/>
              </a:spcBef>
              <a:buNone/>
              <a:defRPr sz="1200" b="0" i="0" u="none" strike="noStrike" cap="none">
                <a:solidFill>
                  <a:srgbClr val="888888"/>
                </a:solidFill>
                <a:latin typeface="Calibri"/>
                <a:ea typeface="Calibri"/>
                <a:cs typeface="Calibri"/>
                <a:sym typeface="Calibri"/>
              </a:defRPr>
            </a:lvl7pPr>
            <a:lvl8pPr marL="0" marR="0" lvl="7" indent="0" algn="r" rtl="0">
              <a:spcBef>
                <a:spcPts val="0"/>
              </a:spcBef>
              <a:buNone/>
              <a:defRPr sz="1200" b="0" i="0" u="none" strike="noStrike" cap="none">
                <a:solidFill>
                  <a:srgbClr val="888888"/>
                </a:solidFill>
                <a:latin typeface="Calibri"/>
                <a:ea typeface="Calibri"/>
                <a:cs typeface="Calibri"/>
                <a:sym typeface="Calibri"/>
              </a:defRPr>
            </a:lvl8pPr>
            <a:lvl9pPr marL="0" marR="0" lvl="8" indent="0" algn="r" rtl="0">
              <a:spcBef>
                <a:spcPts val="0"/>
              </a:spcBef>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GB"/>
              <a:t>‹#›</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3.jpg"/><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7"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1.xml"/><Relationship Id="rId6" Type="http://schemas.openxmlformats.org/officeDocument/2006/relationships/image" Target="../media/image1.png"/><Relationship Id="rId5" Type="http://schemas.openxmlformats.org/officeDocument/2006/relationships/image" Target="../media/image6.jpg"/><Relationship Id="rId4" Type="http://schemas.openxmlformats.org/officeDocument/2006/relationships/image" Target="../media/image5.png"/></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7"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1.xml"/><Relationship Id="rId6" Type="http://schemas.openxmlformats.org/officeDocument/2006/relationships/image" Target="../media/image1.png"/><Relationship Id="rId5" Type="http://schemas.openxmlformats.org/officeDocument/2006/relationships/image" Target="../media/image9.jpg"/><Relationship Id="rId4" Type="http://schemas.openxmlformats.org/officeDocument/2006/relationships/image" Target="../media/image8.png"/></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4.xml"/><Relationship Id="rId1" Type="http://schemas.openxmlformats.org/officeDocument/2006/relationships/slideLayout" Target="../slideLayouts/slideLayout1.xml"/><Relationship Id="rId5" Type="http://schemas.openxmlformats.org/officeDocument/2006/relationships/image" Target="../media/image2.png"/><Relationship Id="rId4" Type="http://schemas.openxmlformats.org/officeDocument/2006/relationships/image" Target="../media/image1.png"/></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5.xml"/><Relationship Id="rId1" Type="http://schemas.openxmlformats.org/officeDocument/2006/relationships/slideLayout" Target="../slideLayouts/slideLayout1.xml"/><Relationship Id="rId5" Type="http://schemas.openxmlformats.org/officeDocument/2006/relationships/image" Target="../media/image2.png"/><Relationship Id="rId4" Type="http://schemas.openxmlformats.org/officeDocument/2006/relationships/image" Target="../media/image1.png"/></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6.xml"/><Relationship Id="rId1" Type="http://schemas.openxmlformats.org/officeDocument/2006/relationships/slideLayout" Target="../slideLayouts/slideLayout1.xml"/><Relationship Id="rId5" Type="http://schemas.openxmlformats.org/officeDocument/2006/relationships/image" Target="../media/image2.png"/><Relationship Id="rId4" Type="http://schemas.openxmlformats.org/officeDocument/2006/relationships/image" Target="../media/image1.png"/></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7.xml"/><Relationship Id="rId1" Type="http://schemas.openxmlformats.org/officeDocument/2006/relationships/slideLayout" Target="../slideLayouts/slideLayout1.xml"/><Relationship Id="rId5" Type="http://schemas.openxmlformats.org/officeDocument/2006/relationships/image" Target="../media/image2.png"/><Relationship Id="rId4" Type="http://schemas.openxmlformats.org/officeDocument/2006/relationships/image" Target="../media/image1.png"/></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8.xml"/><Relationship Id="rId1" Type="http://schemas.openxmlformats.org/officeDocument/2006/relationships/slideLayout" Target="../slideLayouts/slideLayout1.xml"/><Relationship Id="rId5" Type="http://schemas.openxmlformats.org/officeDocument/2006/relationships/image" Target="../media/image2.png"/><Relationship Id="rId4"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83"/>
        <p:cNvGrpSpPr/>
        <p:nvPr/>
      </p:nvGrpSpPr>
      <p:grpSpPr>
        <a:xfrm>
          <a:off x="0" y="0"/>
          <a:ext cx="0" cy="0"/>
          <a:chOff x="0" y="0"/>
          <a:chExt cx="0" cy="0"/>
        </a:xfrm>
      </p:grpSpPr>
      <p:sp>
        <p:nvSpPr>
          <p:cNvPr id="84" name="Google Shape;84;p1"/>
          <p:cNvSpPr txBox="1"/>
          <p:nvPr/>
        </p:nvSpPr>
        <p:spPr>
          <a:xfrm>
            <a:off x="1028700" y="3544664"/>
            <a:ext cx="9259269" cy="3323987"/>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en-GB" sz="5400" b="1" i="0" u="none" strike="noStrike" cap="none">
                <a:solidFill>
                  <a:srgbClr val="FB8709"/>
                </a:solidFill>
                <a:latin typeface="Arial"/>
                <a:ea typeface="Arial"/>
                <a:cs typeface="Arial"/>
                <a:sym typeface="Arial"/>
              </a:rPr>
              <a:t>Module 2: Key Components of the Flipped Classroom</a:t>
            </a:r>
            <a:endParaRPr sz="5400" b="1">
              <a:solidFill>
                <a:srgbClr val="FB8709"/>
              </a:solidFill>
              <a:latin typeface="Arial"/>
              <a:ea typeface="Arial"/>
              <a:cs typeface="Arial"/>
              <a:sym typeface="Arial"/>
            </a:endParaRPr>
          </a:p>
        </p:txBody>
      </p:sp>
      <p:sp>
        <p:nvSpPr>
          <p:cNvPr id="85" name="Google Shape;85;p1"/>
          <p:cNvSpPr/>
          <p:nvPr/>
        </p:nvSpPr>
        <p:spPr>
          <a:xfrm rot="10800000">
            <a:off x="9673884" y="-1920219"/>
            <a:ext cx="10305338" cy="10262060"/>
          </a:xfrm>
          <a:custGeom>
            <a:avLst/>
            <a:gdLst/>
            <a:ahLst/>
            <a:cxnLst/>
            <a:rect l="l" t="t" r="r" b="b"/>
            <a:pathLst>
              <a:path w="6350000" h="6323333" extrusionOk="0">
                <a:moveTo>
                  <a:pt x="6350000" y="6323333"/>
                </a:moveTo>
                <a:lnTo>
                  <a:pt x="0" y="6323333"/>
                </a:lnTo>
                <a:lnTo>
                  <a:pt x="0" y="0"/>
                </a:lnTo>
                <a:lnTo>
                  <a:pt x="6350000" y="6323333"/>
                </a:lnTo>
                <a:close/>
              </a:path>
            </a:pathLst>
          </a:custGeom>
          <a:solidFill>
            <a:srgbClr val="FB8709"/>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86" name="Google Shape;86;p1"/>
          <p:cNvSpPr/>
          <p:nvPr/>
        </p:nvSpPr>
        <p:spPr>
          <a:xfrm rot="-5400000">
            <a:off x="13579297" y="5173799"/>
            <a:ext cx="5050689" cy="5175713"/>
          </a:xfrm>
          <a:custGeom>
            <a:avLst/>
            <a:gdLst/>
            <a:ahLst/>
            <a:cxnLst/>
            <a:rect l="l" t="t" r="r" b="b"/>
            <a:pathLst>
              <a:path w="6350000" h="6507187" extrusionOk="0">
                <a:moveTo>
                  <a:pt x="6350000" y="6507187"/>
                </a:moveTo>
                <a:lnTo>
                  <a:pt x="0" y="6507187"/>
                </a:lnTo>
                <a:lnTo>
                  <a:pt x="0" y="0"/>
                </a:lnTo>
                <a:lnTo>
                  <a:pt x="6350000" y="6507187"/>
                </a:lnTo>
                <a:close/>
              </a:path>
            </a:pathLst>
          </a:custGeom>
          <a:solidFill>
            <a:srgbClr val="053249"/>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87" name="Google Shape;87;p1"/>
          <p:cNvSpPr/>
          <p:nvPr/>
        </p:nvSpPr>
        <p:spPr>
          <a:xfrm>
            <a:off x="685288" y="6503003"/>
            <a:ext cx="3367356" cy="3367356"/>
          </a:xfrm>
          <a:custGeom>
            <a:avLst/>
            <a:gdLst/>
            <a:ahLst/>
            <a:cxnLst/>
            <a:rect l="l" t="t" r="r" b="b"/>
            <a:pathLst>
              <a:path w="3367356" h="3367356" extrusionOk="0">
                <a:moveTo>
                  <a:pt x="0" y="0"/>
                </a:moveTo>
                <a:lnTo>
                  <a:pt x="3367356" y="0"/>
                </a:lnTo>
                <a:lnTo>
                  <a:pt x="3367356" y="3367356"/>
                </a:lnTo>
                <a:lnTo>
                  <a:pt x="0" y="3367356"/>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88" name="Google Shape;88;p1"/>
          <p:cNvSpPr/>
          <p:nvPr/>
        </p:nvSpPr>
        <p:spPr>
          <a:xfrm>
            <a:off x="685288" y="8961260"/>
            <a:ext cx="3742515" cy="1010479"/>
          </a:xfrm>
          <a:custGeom>
            <a:avLst/>
            <a:gdLst/>
            <a:ahLst/>
            <a:cxnLst/>
            <a:rect l="l" t="t" r="r" b="b"/>
            <a:pathLst>
              <a:path w="3742515" h="1010479" extrusionOk="0">
                <a:moveTo>
                  <a:pt x="0" y="0"/>
                </a:moveTo>
                <a:lnTo>
                  <a:pt x="3742515" y="0"/>
                </a:lnTo>
                <a:lnTo>
                  <a:pt x="3742515" y="1010479"/>
                </a:lnTo>
                <a:lnTo>
                  <a:pt x="0" y="1010479"/>
                </a:lnTo>
                <a:lnTo>
                  <a:pt x="0" y="0"/>
                </a:lnTo>
                <a:close/>
              </a:path>
            </a:pathLst>
          </a:custGeom>
          <a:blipFill rotWithShape="1">
            <a:blip r:embed="rId4">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89" name="Google Shape;89;p1"/>
          <p:cNvSpPr txBox="1"/>
          <p:nvPr/>
        </p:nvSpPr>
        <p:spPr>
          <a:xfrm>
            <a:off x="1028700" y="1501381"/>
            <a:ext cx="11295250" cy="1071880"/>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en-GB" sz="3499">
                <a:solidFill>
                  <a:srgbClr val="053249"/>
                </a:solidFill>
                <a:latin typeface="Arial"/>
                <a:ea typeface="Arial"/>
                <a:cs typeface="Arial"/>
                <a:sym typeface="Arial"/>
              </a:rPr>
              <a:t>CollaboratiVET Curriculum for VET teachers/trainers/educators </a:t>
            </a:r>
            <a:endParaRPr/>
          </a:p>
        </p:txBody>
      </p:sp>
      <p:sp>
        <p:nvSpPr>
          <p:cNvPr id="90" name="Google Shape;90;p1"/>
          <p:cNvSpPr/>
          <p:nvPr/>
        </p:nvSpPr>
        <p:spPr>
          <a:xfrm>
            <a:off x="11148434" y="560351"/>
            <a:ext cx="6110866" cy="9166299"/>
          </a:xfrm>
          <a:custGeom>
            <a:avLst/>
            <a:gdLst/>
            <a:ahLst/>
            <a:cxnLst/>
            <a:rect l="l" t="t" r="r" b="b"/>
            <a:pathLst>
              <a:path w="6350000" h="9525000" extrusionOk="0">
                <a:moveTo>
                  <a:pt x="0" y="9042400"/>
                </a:moveTo>
                <a:lnTo>
                  <a:pt x="0" y="482600"/>
                </a:lnTo>
                <a:cubicBezTo>
                  <a:pt x="0" y="215900"/>
                  <a:pt x="215900" y="0"/>
                  <a:pt x="482600" y="0"/>
                </a:cubicBezTo>
                <a:lnTo>
                  <a:pt x="5867400" y="0"/>
                </a:lnTo>
                <a:cubicBezTo>
                  <a:pt x="6134100" y="0"/>
                  <a:pt x="6350000" y="217170"/>
                  <a:pt x="6350000" y="482600"/>
                </a:cubicBezTo>
                <a:lnTo>
                  <a:pt x="6350000" y="9042400"/>
                </a:lnTo>
                <a:cubicBezTo>
                  <a:pt x="6350000" y="9309100"/>
                  <a:pt x="6134100" y="9525000"/>
                  <a:pt x="5867400" y="9525000"/>
                </a:cubicBezTo>
                <a:lnTo>
                  <a:pt x="482600" y="9525000"/>
                </a:lnTo>
                <a:cubicBezTo>
                  <a:pt x="217170" y="9525000"/>
                  <a:pt x="0" y="9309100"/>
                  <a:pt x="0" y="9042400"/>
                </a:cubicBezTo>
                <a:close/>
              </a:path>
            </a:pathLst>
          </a:custGeom>
          <a:blipFill rotWithShape="1">
            <a:blip r:embed="rId5">
              <a:alphaModFix/>
            </a:blip>
            <a:stretch>
              <a:fillRect l="-62460" r="-62460"/>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91" name="Google Shape;91;p1"/>
          <p:cNvSpPr txBox="1"/>
          <p:nvPr/>
        </p:nvSpPr>
        <p:spPr>
          <a:xfrm>
            <a:off x="4325513" y="9144970"/>
            <a:ext cx="6720632" cy="836294"/>
          </a:xfrm>
          <a:prstGeom prst="rect">
            <a:avLst/>
          </a:prstGeom>
          <a:noFill/>
          <a:ln>
            <a:noFill/>
          </a:ln>
        </p:spPr>
        <p:txBody>
          <a:bodyPr spcFirstLastPara="1" wrap="square" lIns="0" tIns="0" rIns="0" bIns="0" anchor="t" anchorCtr="0">
            <a:spAutoFit/>
          </a:bodyPr>
          <a:lstStyle/>
          <a:p>
            <a:pPr marL="0" marR="0" lvl="0" indent="0" algn="just" rtl="0">
              <a:lnSpc>
                <a:spcPct val="140000"/>
              </a:lnSpc>
              <a:spcBef>
                <a:spcPts val="0"/>
              </a:spcBef>
              <a:spcAft>
                <a:spcPts val="0"/>
              </a:spcAft>
              <a:buNone/>
            </a:pPr>
            <a:r>
              <a:rPr lang="en-GB" sz="1200">
                <a:solidFill>
                  <a:srgbClr val="121212"/>
                </a:solidFill>
                <a:latin typeface="Arial"/>
                <a:ea typeface="Arial"/>
                <a:cs typeface="Arial"/>
                <a:sym typeface="Arial"/>
              </a:rPr>
              <a:t>Funded by the European Union. Views and opinions expressed are however those of the author(s) only and do not necessarily reflect those of the European Union or the European Education and Culture Executive Agency (EACEA). Neither the European Union nor EACEA can be held responsible for them.</a:t>
            </a:r>
            <a:endParaRPr/>
          </a:p>
          <a:p>
            <a:pPr marL="0" marR="0" lvl="0" indent="0" algn="just" rtl="0">
              <a:lnSpc>
                <a:spcPct val="140000"/>
              </a:lnSpc>
              <a:spcBef>
                <a:spcPts val="0"/>
              </a:spcBef>
              <a:spcAft>
                <a:spcPts val="0"/>
              </a:spcAft>
              <a:buNone/>
            </a:pPr>
            <a:endParaRPr sz="1200">
              <a:solidFill>
                <a:srgbClr val="121212"/>
              </a:solidFill>
              <a:latin typeface="Arial"/>
              <a:ea typeface="Arial"/>
              <a:cs typeface="Arial"/>
              <a:sym typeface="Aria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F8F8F8"/>
        </a:solidFill>
        <a:effectLst/>
      </p:bgPr>
    </p:bg>
    <p:spTree>
      <p:nvGrpSpPr>
        <p:cNvPr id="1" name="Shape 370"/>
        <p:cNvGrpSpPr/>
        <p:nvPr/>
      </p:nvGrpSpPr>
      <p:grpSpPr>
        <a:xfrm>
          <a:off x="0" y="0"/>
          <a:ext cx="0" cy="0"/>
          <a:chOff x="0" y="0"/>
          <a:chExt cx="0" cy="0"/>
        </a:xfrm>
      </p:grpSpPr>
      <p:sp>
        <p:nvSpPr>
          <p:cNvPr id="371" name="Google Shape;371;p17"/>
          <p:cNvSpPr/>
          <p:nvPr/>
        </p:nvSpPr>
        <p:spPr>
          <a:xfrm>
            <a:off x="0" y="0"/>
            <a:ext cx="9144000" cy="8804068"/>
          </a:xfrm>
          <a:prstGeom prst="rect">
            <a:avLst/>
          </a:prstGeom>
          <a:solidFill>
            <a:srgbClr val="FB8709"/>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372" name="Google Shape;372;p17"/>
          <p:cNvSpPr/>
          <p:nvPr/>
        </p:nvSpPr>
        <p:spPr>
          <a:xfrm>
            <a:off x="0" y="1157630"/>
            <a:ext cx="9144000" cy="7646437"/>
          </a:xfrm>
          <a:custGeom>
            <a:avLst/>
            <a:gdLst/>
            <a:ahLst/>
            <a:cxnLst/>
            <a:rect l="l" t="t" r="r" b="b"/>
            <a:pathLst>
              <a:path w="6350000" h="5310026" extrusionOk="0">
                <a:moveTo>
                  <a:pt x="6350000" y="5310026"/>
                </a:moveTo>
                <a:lnTo>
                  <a:pt x="0" y="5310026"/>
                </a:lnTo>
                <a:lnTo>
                  <a:pt x="0" y="0"/>
                </a:lnTo>
                <a:lnTo>
                  <a:pt x="6350000" y="5310026"/>
                </a:lnTo>
                <a:close/>
              </a:path>
            </a:pathLst>
          </a:custGeom>
          <a:solidFill>
            <a:srgbClr val="053249"/>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373" name="Google Shape;373;p17"/>
          <p:cNvSpPr/>
          <p:nvPr/>
        </p:nvSpPr>
        <p:spPr>
          <a:xfrm flipH="1">
            <a:off x="-117412" y="6453106"/>
            <a:ext cx="3833894" cy="3833894"/>
          </a:xfrm>
          <a:custGeom>
            <a:avLst/>
            <a:gdLst/>
            <a:ahLst/>
            <a:cxnLst/>
            <a:rect l="l" t="t" r="r" b="b"/>
            <a:pathLst>
              <a:path w="3833894" h="3833894" extrusionOk="0">
                <a:moveTo>
                  <a:pt x="3833894" y="0"/>
                </a:moveTo>
                <a:lnTo>
                  <a:pt x="0" y="0"/>
                </a:lnTo>
                <a:lnTo>
                  <a:pt x="0" y="3833894"/>
                </a:lnTo>
                <a:lnTo>
                  <a:pt x="3833894" y="3833894"/>
                </a:lnTo>
                <a:lnTo>
                  <a:pt x="3833894"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374" name="Google Shape;374;p17"/>
          <p:cNvSpPr/>
          <p:nvPr/>
        </p:nvSpPr>
        <p:spPr>
          <a:xfrm rot="10800000" flipH="1">
            <a:off x="5310106" y="0"/>
            <a:ext cx="3833894" cy="3833894"/>
          </a:xfrm>
          <a:custGeom>
            <a:avLst/>
            <a:gdLst/>
            <a:ahLst/>
            <a:cxnLst/>
            <a:rect l="l" t="t" r="r" b="b"/>
            <a:pathLst>
              <a:path w="3833894" h="3833894" extrusionOk="0">
                <a:moveTo>
                  <a:pt x="3833894" y="0"/>
                </a:moveTo>
                <a:lnTo>
                  <a:pt x="0" y="0"/>
                </a:lnTo>
                <a:lnTo>
                  <a:pt x="0" y="3833894"/>
                </a:lnTo>
                <a:lnTo>
                  <a:pt x="3833894" y="3833894"/>
                </a:lnTo>
                <a:lnTo>
                  <a:pt x="3833894" y="0"/>
                </a:lnTo>
                <a:close/>
              </a:path>
            </a:pathLst>
          </a:custGeom>
          <a:blipFill rotWithShape="1">
            <a:blip r:embed="rId4">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375" name="Google Shape;375;p17"/>
          <p:cNvSpPr/>
          <p:nvPr/>
        </p:nvSpPr>
        <p:spPr>
          <a:xfrm>
            <a:off x="2055984" y="2208406"/>
            <a:ext cx="5032033" cy="5870189"/>
          </a:xfrm>
          <a:custGeom>
            <a:avLst/>
            <a:gdLst/>
            <a:ahLst/>
            <a:cxnLst/>
            <a:rect l="l" t="t" r="r" b="b"/>
            <a:pathLst>
              <a:path w="5032033" h="5870189" extrusionOk="0">
                <a:moveTo>
                  <a:pt x="0" y="0"/>
                </a:moveTo>
                <a:lnTo>
                  <a:pt x="5032032" y="0"/>
                </a:lnTo>
                <a:lnTo>
                  <a:pt x="5032032" y="5870188"/>
                </a:lnTo>
                <a:lnTo>
                  <a:pt x="0" y="5870188"/>
                </a:lnTo>
                <a:lnTo>
                  <a:pt x="0" y="0"/>
                </a:lnTo>
                <a:close/>
              </a:path>
            </a:pathLst>
          </a:custGeom>
          <a:blipFill rotWithShape="1">
            <a:blip r:embed="rId5">
              <a:alphaModFix/>
            </a:blip>
            <a:stretch>
              <a:fillRect l="-37541" r="-37541"/>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376" name="Google Shape;376;p17"/>
          <p:cNvSpPr txBox="1"/>
          <p:nvPr/>
        </p:nvSpPr>
        <p:spPr>
          <a:xfrm>
            <a:off x="9613816" y="685839"/>
            <a:ext cx="7759784" cy="7789355"/>
          </a:xfrm>
          <a:prstGeom prst="rect">
            <a:avLst/>
          </a:prstGeom>
          <a:noFill/>
          <a:ln>
            <a:noFill/>
          </a:ln>
        </p:spPr>
        <p:txBody>
          <a:bodyPr spcFirstLastPara="1" wrap="square" lIns="0" tIns="0" rIns="0" bIns="0" anchor="ctr" anchorCtr="0">
            <a:noAutofit/>
          </a:bodyPr>
          <a:lstStyle/>
          <a:p>
            <a:pPr marL="0" marR="0" lvl="0" indent="0" algn="ctr" rtl="0">
              <a:spcBef>
                <a:spcPts val="0"/>
              </a:spcBef>
              <a:spcAft>
                <a:spcPts val="0"/>
              </a:spcAft>
              <a:buClr>
                <a:srgbClr val="033C5B"/>
              </a:buClr>
              <a:buSzPts val="7000"/>
              <a:buFont typeface="Arial"/>
              <a:buNone/>
            </a:pPr>
            <a:r>
              <a:rPr lang="en-GB" sz="7000" b="0" i="0" u="none" strike="noStrike" cap="none">
                <a:solidFill>
                  <a:srgbClr val="033C5B"/>
                </a:solidFill>
                <a:latin typeface="Arial"/>
                <a:ea typeface="Arial"/>
                <a:cs typeface="Arial"/>
                <a:sym typeface="Arial"/>
              </a:rPr>
              <a:t>Unit 2.2 </a:t>
            </a:r>
            <a:endParaRPr/>
          </a:p>
          <a:p>
            <a:pPr marL="0" marR="0" lvl="0" indent="0" algn="ctr" rtl="0">
              <a:spcBef>
                <a:spcPts val="0"/>
              </a:spcBef>
              <a:spcAft>
                <a:spcPts val="0"/>
              </a:spcAft>
              <a:buClr>
                <a:srgbClr val="033C5B"/>
              </a:buClr>
              <a:buSzPts val="7000"/>
              <a:buFont typeface="Arial"/>
              <a:buNone/>
            </a:pPr>
            <a:r>
              <a:rPr lang="en-GB" sz="7000" b="0" i="0" u="none" strike="noStrike" cap="none">
                <a:solidFill>
                  <a:srgbClr val="033C5B"/>
                </a:solidFill>
                <a:latin typeface="Arial"/>
                <a:ea typeface="Arial"/>
                <a:cs typeface="Arial"/>
                <a:sym typeface="Arial"/>
              </a:rPr>
              <a:t>The role in VET, Benefits and Challenges of the Flipped Classroom</a:t>
            </a:r>
            <a:endParaRPr sz="7000" b="0" i="0" u="none" strike="noStrike" cap="none">
              <a:solidFill>
                <a:srgbClr val="033C5B"/>
              </a:solidFill>
              <a:latin typeface="Arial"/>
              <a:ea typeface="Arial"/>
              <a:cs typeface="Arial"/>
              <a:sym typeface="Arial"/>
            </a:endParaRPr>
          </a:p>
        </p:txBody>
      </p:sp>
      <p:sp>
        <p:nvSpPr>
          <p:cNvPr id="377" name="Google Shape;377;p17"/>
          <p:cNvSpPr/>
          <p:nvPr/>
        </p:nvSpPr>
        <p:spPr>
          <a:xfrm>
            <a:off x="559140" y="8374275"/>
            <a:ext cx="2331172" cy="2331172"/>
          </a:xfrm>
          <a:custGeom>
            <a:avLst/>
            <a:gdLst/>
            <a:ahLst/>
            <a:cxnLst/>
            <a:rect l="l" t="t" r="r" b="b"/>
            <a:pathLst>
              <a:path w="2331172" h="2331172" extrusionOk="0">
                <a:moveTo>
                  <a:pt x="0" y="0"/>
                </a:moveTo>
                <a:lnTo>
                  <a:pt x="2331172" y="0"/>
                </a:lnTo>
                <a:lnTo>
                  <a:pt x="2331172" y="2331172"/>
                </a:lnTo>
                <a:lnTo>
                  <a:pt x="0" y="2331172"/>
                </a:lnTo>
                <a:lnTo>
                  <a:pt x="0" y="0"/>
                </a:lnTo>
                <a:close/>
              </a:path>
            </a:pathLst>
          </a:custGeom>
          <a:blipFill rotWithShape="1">
            <a:blip r:embed="rId6">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378" name="Google Shape;378;p17"/>
          <p:cNvSpPr/>
          <p:nvPr/>
        </p:nvSpPr>
        <p:spPr>
          <a:xfrm>
            <a:off x="2956987" y="9142466"/>
            <a:ext cx="2590889" cy="699540"/>
          </a:xfrm>
          <a:custGeom>
            <a:avLst/>
            <a:gdLst/>
            <a:ahLst/>
            <a:cxnLst/>
            <a:rect l="l" t="t" r="r" b="b"/>
            <a:pathLst>
              <a:path w="2590889" h="699540" extrusionOk="0">
                <a:moveTo>
                  <a:pt x="0" y="0"/>
                </a:moveTo>
                <a:lnTo>
                  <a:pt x="2590889" y="0"/>
                </a:lnTo>
                <a:lnTo>
                  <a:pt x="2590889" y="699540"/>
                </a:lnTo>
                <a:lnTo>
                  <a:pt x="0" y="699540"/>
                </a:lnTo>
                <a:lnTo>
                  <a:pt x="0" y="0"/>
                </a:lnTo>
                <a:close/>
              </a:path>
            </a:pathLst>
          </a:custGeom>
          <a:blipFill rotWithShape="1">
            <a:blip r:embed="rId7">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379" name="Google Shape;379;p17"/>
          <p:cNvSpPr txBox="1"/>
          <p:nvPr/>
        </p:nvSpPr>
        <p:spPr>
          <a:xfrm>
            <a:off x="5627065" y="9243317"/>
            <a:ext cx="12041056" cy="488314"/>
          </a:xfrm>
          <a:prstGeom prst="rect">
            <a:avLst/>
          </a:prstGeom>
          <a:noFill/>
          <a:ln>
            <a:noFill/>
          </a:ln>
        </p:spPr>
        <p:txBody>
          <a:bodyPr spcFirstLastPara="1" wrap="square" lIns="0" tIns="0" rIns="0" bIns="0" anchor="t" anchorCtr="0">
            <a:spAutoFit/>
          </a:bodyPr>
          <a:lstStyle/>
          <a:p>
            <a:pPr marL="0" marR="0" lvl="0" indent="0" algn="just" rtl="0">
              <a:lnSpc>
                <a:spcPct val="140000"/>
              </a:lnSpc>
              <a:spcBef>
                <a:spcPts val="0"/>
              </a:spcBef>
              <a:spcAft>
                <a:spcPts val="0"/>
              </a:spcAft>
              <a:buClr>
                <a:srgbClr val="121212"/>
              </a:buClr>
              <a:buSzPts val="1400"/>
              <a:buFont typeface="Arial"/>
              <a:buNone/>
            </a:pPr>
            <a:r>
              <a:rPr lang="en-GB" sz="1400" b="0" i="0" u="none" strike="noStrike" cap="none">
                <a:solidFill>
                  <a:srgbClr val="121212"/>
                </a:solidFill>
                <a:latin typeface="Arial"/>
                <a:ea typeface="Arial"/>
                <a:cs typeface="Arial"/>
                <a:sym typeface="Arial"/>
              </a:rPr>
              <a:t>Funded by the European Union. Views and opinions expressed are however those of the author(s) only and do not necessarily reflect those of the European Union or the European Education and Culture Executive Agency (EACEA). Neither the European Union nor EACEA can be held responsible for them.</a:t>
            </a:r>
            <a:endParaRPr/>
          </a:p>
        </p:txBody>
      </p:sp>
      <p:sp>
        <p:nvSpPr>
          <p:cNvPr id="380" name="Google Shape;380;p17"/>
          <p:cNvSpPr/>
          <p:nvPr/>
        </p:nvSpPr>
        <p:spPr>
          <a:xfrm rot="5400000">
            <a:off x="9139238" y="173356"/>
            <a:ext cx="9525" cy="17270948"/>
          </a:xfrm>
          <a:prstGeom prst="rect">
            <a:avLst/>
          </a:prstGeom>
          <a:solidFill>
            <a:srgbClr val="FB8709"/>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384"/>
        <p:cNvGrpSpPr/>
        <p:nvPr/>
      </p:nvGrpSpPr>
      <p:grpSpPr>
        <a:xfrm>
          <a:off x="0" y="0"/>
          <a:ext cx="0" cy="0"/>
          <a:chOff x="0" y="0"/>
          <a:chExt cx="0" cy="0"/>
        </a:xfrm>
      </p:grpSpPr>
      <p:sp>
        <p:nvSpPr>
          <p:cNvPr id="385" name="Google Shape;385;p18"/>
          <p:cNvSpPr txBox="1"/>
          <p:nvPr/>
        </p:nvSpPr>
        <p:spPr>
          <a:xfrm>
            <a:off x="791999" y="827483"/>
            <a:ext cx="7632000" cy="1960191"/>
          </a:xfrm>
          <a:prstGeom prst="rect">
            <a:avLst/>
          </a:prstGeom>
          <a:noFill/>
          <a:ln>
            <a:noFill/>
          </a:ln>
        </p:spPr>
        <p:txBody>
          <a:bodyPr spcFirstLastPara="1" wrap="square" lIns="0" tIns="0" rIns="0" bIns="0" anchor="t" anchorCtr="0">
            <a:noAutofit/>
          </a:bodyPr>
          <a:lstStyle/>
          <a:p>
            <a:pPr marL="0" marR="0" lvl="0" indent="0" algn="ctr" rtl="0">
              <a:spcBef>
                <a:spcPts val="0"/>
              </a:spcBef>
              <a:spcAft>
                <a:spcPts val="0"/>
              </a:spcAft>
              <a:buNone/>
            </a:pPr>
            <a:r>
              <a:rPr lang="en-GB" sz="6999">
                <a:solidFill>
                  <a:srgbClr val="033C5B"/>
                </a:solidFill>
                <a:latin typeface="Arial"/>
                <a:ea typeface="Arial"/>
                <a:cs typeface="Arial"/>
                <a:sym typeface="Arial"/>
              </a:rPr>
              <a:t>Learning Objectives</a:t>
            </a:r>
            <a:endParaRPr/>
          </a:p>
        </p:txBody>
      </p:sp>
      <p:sp>
        <p:nvSpPr>
          <p:cNvPr id="386" name="Google Shape;386;p18"/>
          <p:cNvSpPr/>
          <p:nvPr/>
        </p:nvSpPr>
        <p:spPr>
          <a:xfrm>
            <a:off x="9144000" y="3783991"/>
            <a:ext cx="9144000" cy="6503009"/>
          </a:xfrm>
          <a:prstGeom prst="rect">
            <a:avLst/>
          </a:prstGeom>
          <a:solidFill>
            <a:srgbClr val="FB8709"/>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387" name="Google Shape;387;p18"/>
          <p:cNvSpPr/>
          <p:nvPr/>
        </p:nvSpPr>
        <p:spPr>
          <a:xfrm>
            <a:off x="9144000" y="0"/>
            <a:ext cx="9144000" cy="5143500"/>
          </a:xfrm>
          <a:prstGeom prst="rect">
            <a:avLst/>
          </a:prstGeom>
          <a:solidFill>
            <a:srgbClr val="053249"/>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388" name="Google Shape;388;p18"/>
          <p:cNvSpPr/>
          <p:nvPr/>
        </p:nvSpPr>
        <p:spPr>
          <a:xfrm rot="5400000">
            <a:off x="9144000" y="7702914"/>
            <a:ext cx="2584086" cy="2584086"/>
          </a:xfrm>
          <a:custGeom>
            <a:avLst/>
            <a:gdLst/>
            <a:ahLst/>
            <a:cxnLst/>
            <a:rect l="l" t="t" r="r" b="b"/>
            <a:pathLst>
              <a:path w="2584086" h="2584086" extrusionOk="0">
                <a:moveTo>
                  <a:pt x="0" y="0"/>
                </a:moveTo>
                <a:lnTo>
                  <a:pt x="2584086" y="0"/>
                </a:lnTo>
                <a:lnTo>
                  <a:pt x="2584086" y="2584086"/>
                </a:lnTo>
                <a:lnTo>
                  <a:pt x="0" y="2584086"/>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389" name="Google Shape;389;p18"/>
          <p:cNvSpPr/>
          <p:nvPr/>
        </p:nvSpPr>
        <p:spPr>
          <a:xfrm rot="-5400000">
            <a:off x="15703914" y="0"/>
            <a:ext cx="2584086" cy="2584086"/>
          </a:xfrm>
          <a:custGeom>
            <a:avLst/>
            <a:gdLst/>
            <a:ahLst/>
            <a:cxnLst/>
            <a:rect l="l" t="t" r="r" b="b"/>
            <a:pathLst>
              <a:path w="2584086" h="2584086" extrusionOk="0">
                <a:moveTo>
                  <a:pt x="0" y="0"/>
                </a:moveTo>
                <a:lnTo>
                  <a:pt x="2584086" y="0"/>
                </a:lnTo>
                <a:lnTo>
                  <a:pt x="2584086" y="2584086"/>
                </a:lnTo>
                <a:lnTo>
                  <a:pt x="0" y="2584086"/>
                </a:lnTo>
                <a:lnTo>
                  <a:pt x="0" y="0"/>
                </a:lnTo>
                <a:close/>
              </a:path>
            </a:pathLst>
          </a:custGeom>
          <a:blipFill rotWithShape="1">
            <a:blip r:embed="rId4">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390" name="Google Shape;390;p18"/>
          <p:cNvSpPr/>
          <p:nvPr/>
        </p:nvSpPr>
        <p:spPr>
          <a:xfrm>
            <a:off x="11243339" y="2258982"/>
            <a:ext cx="4945322" cy="5769036"/>
          </a:xfrm>
          <a:custGeom>
            <a:avLst/>
            <a:gdLst/>
            <a:ahLst/>
            <a:cxnLst/>
            <a:rect l="l" t="t" r="r" b="b"/>
            <a:pathLst>
              <a:path w="4945322" h="5769036" extrusionOk="0">
                <a:moveTo>
                  <a:pt x="0" y="0"/>
                </a:moveTo>
                <a:lnTo>
                  <a:pt x="4945322" y="0"/>
                </a:lnTo>
                <a:lnTo>
                  <a:pt x="4945322" y="5769036"/>
                </a:lnTo>
                <a:lnTo>
                  <a:pt x="0" y="5769036"/>
                </a:lnTo>
                <a:lnTo>
                  <a:pt x="0" y="0"/>
                </a:lnTo>
                <a:close/>
              </a:path>
            </a:pathLst>
          </a:custGeom>
          <a:blipFill rotWithShape="1">
            <a:blip r:embed="rId5">
              <a:alphaModFix/>
            </a:blip>
            <a:stretch>
              <a:fillRect l="-37489" r="-37489"/>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391" name="Google Shape;391;p18"/>
          <p:cNvSpPr/>
          <p:nvPr/>
        </p:nvSpPr>
        <p:spPr>
          <a:xfrm>
            <a:off x="385759" y="8288550"/>
            <a:ext cx="2331172" cy="2331172"/>
          </a:xfrm>
          <a:custGeom>
            <a:avLst/>
            <a:gdLst/>
            <a:ahLst/>
            <a:cxnLst/>
            <a:rect l="l" t="t" r="r" b="b"/>
            <a:pathLst>
              <a:path w="2331172" h="2331172" extrusionOk="0">
                <a:moveTo>
                  <a:pt x="0" y="0"/>
                </a:moveTo>
                <a:lnTo>
                  <a:pt x="2331172" y="0"/>
                </a:lnTo>
                <a:lnTo>
                  <a:pt x="2331172" y="2331172"/>
                </a:lnTo>
                <a:lnTo>
                  <a:pt x="0" y="2331172"/>
                </a:lnTo>
                <a:lnTo>
                  <a:pt x="0" y="0"/>
                </a:lnTo>
                <a:close/>
              </a:path>
            </a:pathLst>
          </a:custGeom>
          <a:blipFill rotWithShape="1">
            <a:blip r:embed="rId6">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392" name="Google Shape;392;p18"/>
          <p:cNvSpPr/>
          <p:nvPr/>
        </p:nvSpPr>
        <p:spPr>
          <a:xfrm>
            <a:off x="2874251" y="9104366"/>
            <a:ext cx="2590889" cy="699540"/>
          </a:xfrm>
          <a:custGeom>
            <a:avLst/>
            <a:gdLst/>
            <a:ahLst/>
            <a:cxnLst/>
            <a:rect l="l" t="t" r="r" b="b"/>
            <a:pathLst>
              <a:path w="2590889" h="699540" extrusionOk="0">
                <a:moveTo>
                  <a:pt x="0" y="0"/>
                </a:moveTo>
                <a:lnTo>
                  <a:pt x="2590889" y="0"/>
                </a:lnTo>
                <a:lnTo>
                  <a:pt x="2590889" y="699540"/>
                </a:lnTo>
                <a:lnTo>
                  <a:pt x="0" y="699540"/>
                </a:lnTo>
                <a:lnTo>
                  <a:pt x="0" y="0"/>
                </a:lnTo>
                <a:close/>
              </a:path>
            </a:pathLst>
          </a:custGeom>
          <a:blipFill rotWithShape="1">
            <a:blip r:embed="rId7">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393" name="Google Shape;393;p18"/>
          <p:cNvSpPr txBox="1"/>
          <p:nvPr/>
        </p:nvSpPr>
        <p:spPr>
          <a:xfrm>
            <a:off x="791999" y="3456000"/>
            <a:ext cx="7668000" cy="1471930"/>
          </a:xfrm>
          <a:prstGeom prst="rect">
            <a:avLst/>
          </a:prstGeom>
          <a:noFill/>
          <a:ln>
            <a:noFill/>
          </a:ln>
        </p:spPr>
        <p:txBody>
          <a:bodyPr spcFirstLastPara="1" wrap="square" lIns="0" tIns="0" rIns="0" bIns="0" anchor="t" anchorCtr="0">
            <a:noAutofit/>
          </a:bodyPr>
          <a:lstStyle/>
          <a:p>
            <a:pPr marL="645159" marR="0" lvl="1" indent="-342900" algn="l" rtl="0">
              <a:spcBef>
                <a:spcPts val="0"/>
              </a:spcBef>
              <a:spcAft>
                <a:spcPts val="0"/>
              </a:spcAft>
              <a:buClr>
                <a:srgbClr val="121212"/>
              </a:buClr>
              <a:buSzPts val="2400"/>
              <a:buFont typeface="Noto Sans Symbols"/>
              <a:buChar char="▪"/>
            </a:pPr>
            <a:r>
              <a:rPr lang="en-GB" sz="2400" b="0" i="0" u="none" strike="noStrike" cap="none">
                <a:solidFill>
                  <a:srgbClr val="121212"/>
                </a:solidFill>
                <a:latin typeface="Arial"/>
                <a:ea typeface="Arial"/>
                <a:cs typeface="Arial"/>
                <a:sym typeface="Arial"/>
              </a:rPr>
              <a:t>L.O1: Improving student outcomes and readiness for the workforce</a:t>
            </a:r>
            <a:endParaRPr/>
          </a:p>
          <a:p>
            <a:pPr marL="645159" marR="0" lvl="1" indent="-190500" algn="l" rtl="0">
              <a:spcBef>
                <a:spcPts val="1200"/>
              </a:spcBef>
              <a:spcAft>
                <a:spcPts val="0"/>
              </a:spcAft>
              <a:buClr>
                <a:schemeClr val="dk1"/>
              </a:buClr>
              <a:buSzPts val="2400"/>
              <a:buFont typeface="Noto Sans Symbols"/>
              <a:buNone/>
            </a:pPr>
            <a:endParaRPr sz="2400" b="0" i="0" u="none" strike="noStrike" cap="none">
              <a:solidFill>
                <a:srgbClr val="121212"/>
              </a:solidFill>
              <a:latin typeface="Arial"/>
              <a:ea typeface="Arial"/>
              <a:cs typeface="Arial"/>
              <a:sym typeface="Arial"/>
            </a:endParaRPr>
          </a:p>
          <a:p>
            <a:pPr marL="645159" marR="0" lvl="1" indent="-342900" algn="l" rtl="0">
              <a:spcBef>
                <a:spcPts val="1200"/>
              </a:spcBef>
              <a:spcAft>
                <a:spcPts val="0"/>
              </a:spcAft>
              <a:buClr>
                <a:srgbClr val="121212"/>
              </a:buClr>
              <a:buSzPts val="2400"/>
              <a:buFont typeface="Noto Sans Symbols"/>
              <a:buChar char="▪"/>
            </a:pPr>
            <a:r>
              <a:rPr lang="en-GB" sz="2400" b="0" i="0" u="none" strike="noStrike" cap="none">
                <a:solidFill>
                  <a:srgbClr val="121212"/>
                </a:solidFill>
                <a:latin typeface="Arial"/>
                <a:ea typeface="Arial"/>
                <a:cs typeface="Arial"/>
                <a:sym typeface="Arial"/>
              </a:rPr>
              <a:t>L.O2: Enhancing the effectiveness and relevance of vocational training programs</a:t>
            </a:r>
            <a:endParaRPr/>
          </a:p>
          <a:p>
            <a:pPr marL="645159" marR="0" lvl="1" indent="-190500" algn="l" rtl="0">
              <a:spcBef>
                <a:spcPts val="1200"/>
              </a:spcBef>
              <a:spcAft>
                <a:spcPts val="0"/>
              </a:spcAft>
              <a:buClr>
                <a:schemeClr val="dk1"/>
              </a:buClr>
              <a:buSzPts val="2400"/>
              <a:buFont typeface="Noto Sans Symbols"/>
              <a:buNone/>
            </a:pPr>
            <a:endParaRPr sz="2400" b="0" i="0" u="none" strike="noStrike" cap="none">
              <a:solidFill>
                <a:srgbClr val="121212"/>
              </a:solidFill>
              <a:latin typeface="Arial"/>
              <a:ea typeface="Arial"/>
              <a:cs typeface="Arial"/>
              <a:sym typeface="Arial"/>
            </a:endParaRPr>
          </a:p>
          <a:p>
            <a:pPr marL="645159" marR="0" lvl="1" indent="-342900" algn="l" rtl="0">
              <a:spcBef>
                <a:spcPts val="1200"/>
              </a:spcBef>
              <a:spcAft>
                <a:spcPts val="0"/>
              </a:spcAft>
              <a:buClr>
                <a:srgbClr val="121212"/>
              </a:buClr>
              <a:buSzPts val="2400"/>
              <a:buFont typeface="Noto Sans Symbols"/>
              <a:buChar char="▪"/>
            </a:pPr>
            <a:r>
              <a:rPr lang="en-GB" sz="2400" b="0" i="0" u="none" strike="noStrike" cap="none">
                <a:solidFill>
                  <a:srgbClr val="121212"/>
                </a:solidFill>
                <a:latin typeface="Arial"/>
                <a:ea typeface="Arial"/>
                <a:cs typeface="Arial"/>
                <a:sym typeface="Arial"/>
              </a:rPr>
              <a:t>L.O3: Fostering critical thinking and problem-solving skills among VET learners</a:t>
            </a:r>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397"/>
        <p:cNvGrpSpPr/>
        <p:nvPr/>
      </p:nvGrpSpPr>
      <p:grpSpPr>
        <a:xfrm>
          <a:off x="0" y="0"/>
          <a:ext cx="0" cy="0"/>
          <a:chOff x="0" y="0"/>
          <a:chExt cx="0" cy="0"/>
        </a:xfrm>
      </p:grpSpPr>
      <p:sp>
        <p:nvSpPr>
          <p:cNvPr id="398" name="Google Shape;398;p19"/>
          <p:cNvSpPr/>
          <p:nvPr/>
        </p:nvSpPr>
        <p:spPr>
          <a:xfrm>
            <a:off x="17041242" y="-2062956"/>
            <a:ext cx="1246758" cy="10437232"/>
          </a:xfrm>
          <a:prstGeom prst="rect">
            <a:avLst/>
          </a:prstGeom>
          <a:solidFill>
            <a:srgbClr val="FB8709"/>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399" name="Google Shape;399;p19"/>
          <p:cNvSpPr/>
          <p:nvPr/>
        </p:nvSpPr>
        <p:spPr>
          <a:xfrm>
            <a:off x="-213919" y="-2717471"/>
            <a:ext cx="623379" cy="14348459"/>
          </a:xfrm>
          <a:prstGeom prst="rect">
            <a:avLst/>
          </a:prstGeom>
          <a:solidFill>
            <a:srgbClr val="FB8709"/>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400" name="Google Shape;400;p19"/>
          <p:cNvSpPr/>
          <p:nvPr/>
        </p:nvSpPr>
        <p:spPr>
          <a:xfrm rot="-5400000">
            <a:off x="8522371" y="-8522371"/>
            <a:ext cx="1246758" cy="18291501"/>
          </a:xfrm>
          <a:prstGeom prst="rect">
            <a:avLst/>
          </a:prstGeom>
          <a:solidFill>
            <a:srgbClr val="053249"/>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401" name="Google Shape;401;p19"/>
          <p:cNvSpPr/>
          <p:nvPr/>
        </p:nvSpPr>
        <p:spPr>
          <a:xfrm rot="-5400000">
            <a:off x="17469080" y="0"/>
            <a:ext cx="818920" cy="818920"/>
          </a:xfrm>
          <a:custGeom>
            <a:avLst/>
            <a:gdLst/>
            <a:ahLst/>
            <a:cxnLst/>
            <a:rect l="l" t="t" r="r" b="b"/>
            <a:pathLst>
              <a:path w="818920" h="818920" extrusionOk="0">
                <a:moveTo>
                  <a:pt x="0" y="0"/>
                </a:moveTo>
                <a:lnTo>
                  <a:pt x="818920" y="0"/>
                </a:lnTo>
                <a:lnTo>
                  <a:pt x="818920" y="818920"/>
                </a:lnTo>
                <a:lnTo>
                  <a:pt x="0" y="818920"/>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402" name="Google Shape;402;p19"/>
          <p:cNvSpPr/>
          <p:nvPr/>
        </p:nvSpPr>
        <p:spPr>
          <a:xfrm rot="5400000">
            <a:off x="0" y="9464579"/>
            <a:ext cx="818920" cy="818920"/>
          </a:xfrm>
          <a:custGeom>
            <a:avLst/>
            <a:gdLst/>
            <a:ahLst/>
            <a:cxnLst/>
            <a:rect l="l" t="t" r="r" b="b"/>
            <a:pathLst>
              <a:path w="818920" h="818920" extrusionOk="0">
                <a:moveTo>
                  <a:pt x="0" y="0"/>
                </a:moveTo>
                <a:lnTo>
                  <a:pt x="818920" y="0"/>
                </a:lnTo>
                <a:lnTo>
                  <a:pt x="818920" y="818920"/>
                </a:lnTo>
                <a:lnTo>
                  <a:pt x="0" y="818920"/>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403" name="Google Shape;403;p19"/>
          <p:cNvSpPr/>
          <p:nvPr/>
        </p:nvSpPr>
        <p:spPr>
          <a:xfrm>
            <a:off x="385667" y="409460"/>
            <a:ext cx="433253" cy="433253"/>
          </a:xfrm>
          <a:custGeom>
            <a:avLst/>
            <a:gdLst/>
            <a:ahLst/>
            <a:cxnLst/>
            <a:rect l="l" t="t" r="r" b="b"/>
            <a:pathLst>
              <a:path w="6350000" h="6350000" extrusionOk="0">
                <a:moveTo>
                  <a:pt x="3175000" y="0"/>
                </a:moveTo>
                <a:cubicBezTo>
                  <a:pt x="4928870" y="0"/>
                  <a:pt x="6350000" y="1421130"/>
                  <a:pt x="6350000" y="3175000"/>
                </a:cubicBezTo>
                <a:cubicBezTo>
                  <a:pt x="6350000" y="4928870"/>
                  <a:pt x="4928870" y="6350000"/>
                  <a:pt x="3175000" y="6350000"/>
                </a:cubicBezTo>
                <a:cubicBezTo>
                  <a:pt x="1421130" y="6350000"/>
                  <a:pt x="0" y="4928870"/>
                  <a:pt x="0" y="3175000"/>
                </a:cubicBezTo>
                <a:cubicBezTo>
                  <a:pt x="0" y="1421130"/>
                  <a:pt x="1421130" y="0"/>
                  <a:pt x="3175000" y="0"/>
                </a:cubicBezTo>
                <a:close/>
              </a:path>
            </a:pathLst>
          </a:custGeom>
          <a:solidFill>
            <a:srgbClr val="F8F8F8"/>
          </a:solidFill>
          <a:ln>
            <a:noFill/>
          </a:ln>
        </p:spPr>
        <p:txBody>
          <a:bodyPr spcFirstLastPara="1" wrap="square" lIns="91425" tIns="45700" rIns="91425" bIns="45700" anchor="t" anchorCtr="0">
            <a:noAutofit/>
          </a:bodyPr>
          <a:lstStyle/>
          <a:p>
            <a:pPr marL="0" marR="0" lvl="0" indent="0" algn="l" rtl="0">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404" name="Google Shape;404;p19"/>
          <p:cNvSpPr/>
          <p:nvPr/>
        </p:nvSpPr>
        <p:spPr>
          <a:xfrm>
            <a:off x="17469080" y="9464579"/>
            <a:ext cx="433253" cy="433253"/>
          </a:xfrm>
          <a:custGeom>
            <a:avLst/>
            <a:gdLst/>
            <a:ahLst/>
            <a:cxnLst/>
            <a:rect l="l" t="t" r="r" b="b"/>
            <a:pathLst>
              <a:path w="6350000" h="6350000" extrusionOk="0">
                <a:moveTo>
                  <a:pt x="3175000" y="0"/>
                </a:moveTo>
                <a:cubicBezTo>
                  <a:pt x="4928870" y="0"/>
                  <a:pt x="6350000" y="1421130"/>
                  <a:pt x="6350000" y="3175000"/>
                </a:cubicBezTo>
                <a:cubicBezTo>
                  <a:pt x="6350000" y="4928870"/>
                  <a:pt x="4928870" y="6350000"/>
                  <a:pt x="3175000" y="6350000"/>
                </a:cubicBezTo>
                <a:cubicBezTo>
                  <a:pt x="1421130" y="6350000"/>
                  <a:pt x="0" y="4928870"/>
                  <a:pt x="0" y="3175000"/>
                </a:cubicBezTo>
                <a:cubicBezTo>
                  <a:pt x="0" y="1421130"/>
                  <a:pt x="1421130" y="0"/>
                  <a:pt x="3175000" y="0"/>
                </a:cubicBezTo>
                <a:close/>
              </a:path>
            </a:pathLst>
          </a:custGeom>
          <a:solidFill>
            <a:srgbClr val="F8F8F8"/>
          </a:solidFill>
          <a:ln>
            <a:noFill/>
          </a:ln>
        </p:spPr>
        <p:txBody>
          <a:bodyPr spcFirstLastPara="1" wrap="square" lIns="91425" tIns="45700" rIns="91425" bIns="45700" anchor="t" anchorCtr="0">
            <a:noAutofit/>
          </a:bodyPr>
          <a:lstStyle/>
          <a:p>
            <a:pPr marL="0" marR="0" lvl="0" indent="0" algn="l" rtl="0">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405" name="Google Shape;405;p19"/>
          <p:cNvSpPr txBox="1"/>
          <p:nvPr/>
        </p:nvSpPr>
        <p:spPr>
          <a:xfrm>
            <a:off x="792000" y="1548000"/>
            <a:ext cx="15948000" cy="684000"/>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Clr>
                <a:srgbClr val="033C5B"/>
              </a:buClr>
              <a:buSzPts val="4000"/>
              <a:buFont typeface="Arial"/>
              <a:buNone/>
            </a:pPr>
            <a:r>
              <a:rPr lang="en-GB" sz="4000" b="0" i="0" u="none" strike="noStrike" cap="none">
                <a:solidFill>
                  <a:srgbClr val="033C5B"/>
                </a:solidFill>
                <a:latin typeface="Arial"/>
                <a:ea typeface="Arial"/>
                <a:cs typeface="Arial"/>
                <a:sym typeface="Arial"/>
              </a:rPr>
              <a:t>The Flipped Classroom’s Role in VET</a:t>
            </a:r>
            <a:endParaRPr/>
          </a:p>
          <a:p>
            <a:pPr marL="0" marR="0" lvl="0" indent="0" algn="l" rtl="0">
              <a:spcBef>
                <a:spcPts val="0"/>
              </a:spcBef>
              <a:spcAft>
                <a:spcPts val="0"/>
              </a:spcAft>
              <a:buClr>
                <a:schemeClr val="dk1"/>
              </a:buClr>
              <a:buSzPts val="4000"/>
              <a:buFont typeface="Calibri"/>
              <a:buNone/>
            </a:pPr>
            <a:endParaRPr sz="4000" b="0" i="0" u="none" strike="noStrike" cap="none">
              <a:solidFill>
                <a:srgbClr val="033C5B"/>
              </a:solidFill>
              <a:latin typeface="Arial"/>
              <a:ea typeface="Arial"/>
              <a:cs typeface="Arial"/>
              <a:sym typeface="Arial"/>
            </a:endParaRPr>
          </a:p>
        </p:txBody>
      </p:sp>
      <p:sp>
        <p:nvSpPr>
          <p:cNvPr id="406" name="Google Shape;406;p19"/>
          <p:cNvSpPr/>
          <p:nvPr/>
        </p:nvSpPr>
        <p:spPr>
          <a:xfrm>
            <a:off x="559140" y="8374275"/>
            <a:ext cx="2331172" cy="2331172"/>
          </a:xfrm>
          <a:custGeom>
            <a:avLst/>
            <a:gdLst/>
            <a:ahLst/>
            <a:cxnLst/>
            <a:rect l="l" t="t" r="r" b="b"/>
            <a:pathLst>
              <a:path w="2331172" h="2331172" extrusionOk="0">
                <a:moveTo>
                  <a:pt x="0" y="0"/>
                </a:moveTo>
                <a:lnTo>
                  <a:pt x="2331172" y="0"/>
                </a:lnTo>
                <a:lnTo>
                  <a:pt x="2331172" y="2331172"/>
                </a:lnTo>
                <a:lnTo>
                  <a:pt x="0" y="2331172"/>
                </a:lnTo>
                <a:lnTo>
                  <a:pt x="0" y="0"/>
                </a:lnTo>
                <a:close/>
              </a:path>
            </a:pathLst>
          </a:custGeom>
          <a:blipFill rotWithShape="1">
            <a:blip r:embed="rId4">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407" name="Google Shape;407;p19"/>
          <p:cNvSpPr/>
          <p:nvPr/>
        </p:nvSpPr>
        <p:spPr>
          <a:xfrm>
            <a:off x="2956987" y="9142466"/>
            <a:ext cx="2590889" cy="699540"/>
          </a:xfrm>
          <a:custGeom>
            <a:avLst/>
            <a:gdLst/>
            <a:ahLst/>
            <a:cxnLst/>
            <a:rect l="l" t="t" r="r" b="b"/>
            <a:pathLst>
              <a:path w="2590889" h="699540" extrusionOk="0">
                <a:moveTo>
                  <a:pt x="0" y="0"/>
                </a:moveTo>
                <a:lnTo>
                  <a:pt x="2590889" y="0"/>
                </a:lnTo>
                <a:lnTo>
                  <a:pt x="2590889" y="699540"/>
                </a:lnTo>
                <a:lnTo>
                  <a:pt x="0" y="699540"/>
                </a:lnTo>
                <a:lnTo>
                  <a:pt x="0" y="0"/>
                </a:lnTo>
                <a:close/>
              </a:path>
            </a:pathLst>
          </a:custGeom>
          <a:blipFill rotWithShape="1">
            <a:blip r:embed="rId5">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408" name="Google Shape;408;p19"/>
          <p:cNvSpPr txBox="1"/>
          <p:nvPr/>
        </p:nvSpPr>
        <p:spPr>
          <a:xfrm>
            <a:off x="5627065" y="9243317"/>
            <a:ext cx="12041056" cy="488314"/>
          </a:xfrm>
          <a:prstGeom prst="rect">
            <a:avLst/>
          </a:prstGeom>
          <a:noFill/>
          <a:ln>
            <a:noFill/>
          </a:ln>
        </p:spPr>
        <p:txBody>
          <a:bodyPr spcFirstLastPara="1" wrap="square" lIns="0" tIns="0" rIns="0" bIns="0" anchor="t" anchorCtr="0">
            <a:spAutoFit/>
          </a:bodyPr>
          <a:lstStyle/>
          <a:p>
            <a:pPr marL="0" marR="0" lvl="0" indent="0" algn="just" rtl="0">
              <a:lnSpc>
                <a:spcPct val="140000"/>
              </a:lnSpc>
              <a:spcBef>
                <a:spcPts val="0"/>
              </a:spcBef>
              <a:spcAft>
                <a:spcPts val="0"/>
              </a:spcAft>
              <a:buClr>
                <a:srgbClr val="121212"/>
              </a:buClr>
              <a:buSzPts val="1400"/>
              <a:buFont typeface="Arial"/>
              <a:buNone/>
            </a:pPr>
            <a:r>
              <a:rPr lang="en-GB" sz="1400" b="0" i="0" u="none" strike="noStrike" cap="none">
                <a:solidFill>
                  <a:srgbClr val="121212"/>
                </a:solidFill>
                <a:latin typeface="Arial"/>
                <a:ea typeface="Arial"/>
                <a:cs typeface="Arial"/>
                <a:sym typeface="Arial"/>
              </a:rPr>
              <a:t>Funded by the European Union. Views and opinions expressed are however those of the author(s) only and do not necessarily reflect those of the European Union or the European Education and Culture Executive Agency (EACEA). Neither the European Union nor EACEA can be held responsible for them.</a:t>
            </a:r>
            <a:endParaRPr/>
          </a:p>
        </p:txBody>
      </p:sp>
      <p:sp>
        <p:nvSpPr>
          <p:cNvPr id="409" name="Google Shape;409;p19"/>
          <p:cNvSpPr/>
          <p:nvPr/>
        </p:nvSpPr>
        <p:spPr>
          <a:xfrm rot="5400000">
            <a:off x="9139238" y="173356"/>
            <a:ext cx="9525" cy="17270948"/>
          </a:xfrm>
          <a:prstGeom prst="rect">
            <a:avLst/>
          </a:prstGeom>
          <a:solidFill>
            <a:srgbClr val="FB8709"/>
          </a:solidFill>
          <a:ln>
            <a:noFill/>
          </a:ln>
        </p:spPr>
        <p:txBody>
          <a:bodyPr spcFirstLastPara="1" wrap="square" lIns="91425" tIns="45700" rIns="91425" bIns="45700" anchor="t" anchorCtr="0">
            <a:noAutofit/>
          </a:bodyPr>
          <a:lstStyle/>
          <a:p>
            <a:pPr marL="0" marR="0" lvl="0" indent="0" algn="l" rtl="0">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410" name="Google Shape;410;p19"/>
          <p:cNvSpPr txBox="1"/>
          <p:nvPr/>
        </p:nvSpPr>
        <p:spPr>
          <a:xfrm>
            <a:off x="868993" y="2533241"/>
            <a:ext cx="6255707" cy="5180522"/>
          </a:xfrm>
          <a:prstGeom prst="rect">
            <a:avLst/>
          </a:prstGeom>
          <a:noFill/>
          <a:ln>
            <a:noFill/>
          </a:ln>
        </p:spPr>
        <p:txBody>
          <a:bodyPr spcFirstLastPara="1" wrap="square" lIns="0" tIns="0" rIns="0" bIns="0" anchor="t" anchorCtr="0">
            <a:noAutofit/>
          </a:bodyPr>
          <a:lstStyle/>
          <a:p>
            <a:pPr marL="342900" marR="0" lvl="0" indent="-165100" algn="l" rtl="0">
              <a:spcBef>
                <a:spcPts val="0"/>
              </a:spcBef>
              <a:spcAft>
                <a:spcPts val="0"/>
              </a:spcAft>
              <a:buClr>
                <a:schemeClr val="dk1"/>
              </a:buClr>
              <a:buSzPts val="2800"/>
              <a:buFont typeface="Noto Sans Symbols"/>
              <a:buNone/>
            </a:pPr>
            <a:endParaRPr sz="2800" b="0" i="0" u="none" strike="noStrike" cap="none">
              <a:solidFill>
                <a:srgbClr val="000000"/>
              </a:solidFill>
              <a:latin typeface="Arial"/>
              <a:ea typeface="Arial"/>
              <a:cs typeface="Arial"/>
              <a:sym typeface="Arial"/>
            </a:endParaRPr>
          </a:p>
          <a:p>
            <a:pPr marL="342900" marR="0" lvl="0" indent="-342900" algn="l" rtl="0">
              <a:spcBef>
                <a:spcPts val="0"/>
              </a:spcBef>
              <a:spcAft>
                <a:spcPts val="0"/>
              </a:spcAft>
              <a:buClr>
                <a:srgbClr val="000000"/>
              </a:buClr>
              <a:buSzPts val="2800"/>
              <a:buFont typeface="Noto Sans Symbols"/>
              <a:buChar char="▪"/>
            </a:pPr>
            <a:r>
              <a:rPr lang="en-GB" sz="2800" b="0" i="0" u="none" strike="noStrike" cap="none">
                <a:solidFill>
                  <a:srgbClr val="000000"/>
                </a:solidFill>
                <a:latin typeface="Arial"/>
                <a:ea typeface="Arial"/>
                <a:cs typeface="Arial"/>
                <a:sym typeface="Arial"/>
              </a:rPr>
              <a:t>Reversing Traditional Instruction</a:t>
            </a:r>
            <a:endParaRPr/>
          </a:p>
          <a:p>
            <a:pPr marL="342900" marR="0" lvl="0" indent="-165100" algn="l" rtl="0">
              <a:spcBef>
                <a:spcPts val="0"/>
              </a:spcBef>
              <a:spcAft>
                <a:spcPts val="0"/>
              </a:spcAft>
              <a:buClr>
                <a:schemeClr val="dk1"/>
              </a:buClr>
              <a:buSzPts val="2800"/>
              <a:buFont typeface="Noto Sans Symbols"/>
              <a:buNone/>
            </a:pPr>
            <a:endParaRPr sz="2800" b="0" i="0" u="none" strike="noStrike" cap="none">
              <a:solidFill>
                <a:srgbClr val="000000"/>
              </a:solidFill>
              <a:latin typeface="Arial"/>
              <a:ea typeface="Arial"/>
              <a:cs typeface="Arial"/>
              <a:sym typeface="Arial"/>
            </a:endParaRPr>
          </a:p>
          <a:p>
            <a:pPr marL="342900" marR="0" lvl="0" indent="-342900" algn="l" rtl="0">
              <a:spcBef>
                <a:spcPts val="0"/>
              </a:spcBef>
              <a:spcAft>
                <a:spcPts val="0"/>
              </a:spcAft>
              <a:buClr>
                <a:srgbClr val="000000"/>
              </a:buClr>
              <a:buSzPts val="2800"/>
              <a:buFont typeface="Noto Sans Symbols"/>
              <a:buChar char="▪"/>
            </a:pPr>
            <a:r>
              <a:rPr lang="en-GB" sz="2800" b="0" i="0" u="none" strike="noStrike" cap="none">
                <a:solidFill>
                  <a:srgbClr val="000000"/>
                </a:solidFill>
                <a:latin typeface="Arial"/>
                <a:ea typeface="Arial"/>
                <a:cs typeface="Arial"/>
                <a:sym typeface="Arial"/>
              </a:rPr>
              <a:t>Empowering Independent Study</a:t>
            </a:r>
            <a:endParaRPr/>
          </a:p>
          <a:p>
            <a:pPr marL="342900" marR="0" lvl="0" indent="-165100" algn="l" rtl="0">
              <a:spcBef>
                <a:spcPts val="0"/>
              </a:spcBef>
              <a:spcAft>
                <a:spcPts val="0"/>
              </a:spcAft>
              <a:buClr>
                <a:schemeClr val="dk1"/>
              </a:buClr>
              <a:buSzPts val="2800"/>
              <a:buFont typeface="Noto Sans Symbols"/>
              <a:buNone/>
            </a:pPr>
            <a:endParaRPr sz="2800" b="0" i="0" u="none" strike="noStrike" cap="none">
              <a:solidFill>
                <a:srgbClr val="000000"/>
              </a:solidFill>
              <a:latin typeface="Arial"/>
              <a:ea typeface="Arial"/>
              <a:cs typeface="Arial"/>
              <a:sym typeface="Arial"/>
            </a:endParaRPr>
          </a:p>
          <a:p>
            <a:pPr marL="342900" marR="0" lvl="0" indent="-342900" algn="l" rtl="0">
              <a:spcBef>
                <a:spcPts val="0"/>
              </a:spcBef>
              <a:spcAft>
                <a:spcPts val="0"/>
              </a:spcAft>
              <a:buClr>
                <a:srgbClr val="000000"/>
              </a:buClr>
              <a:buSzPts val="2800"/>
              <a:buFont typeface="Noto Sans Symbols"/>
              <a:buChar char="▪"/>
            </a:pPr>
            <a:r>
              <a:rPr lang="en-GB" sz="2800" b="0" i="0" u="none" strike="noStrike" cap="none">
                <a:solidFill>
                  <a:srgbClr val="000000"/>
                </a:solidFill>
                <a:latin typeface="Arial"/>
                <a:ea typeface="Arial"/>
                <a:cs typeface="Arial"/>
                <a:sym typeface="Arial"/>
              </a:rPr>
              <a:t>Amplifying Practical Skill Development</a:t>
            </a:r>
            <a:endParaRPr/>
          </a:p>
          <a:p>
            <a:pPr marL="342900" marR="0" lvl="0" indent="-165100" algn="l" rtl="0">
              <a:spcBef>
                <a:spcPts val="0"/>
              </a:spcBef>
              <a:spcAft>
                <a:spcPts val="0"/>
              </a:spcAft>
              <a:buClr>
                <a:schemeClr val="dk1"/>
              </a:buClr>
              <a:buSzPts val="2800"/>
              <a:buFont typeface="Noto Sans Symbols"/>
              <a:buNone/>
            </a:pPr>
            <a:endParaRPr sz="2800" b="0" i="0" u="none" strike="noStrike" cap="none">
              <a:solidFill>
                <a:srgbClr val="000000"/>
              </a:solidFill>
              <a:latin typeface="Arial"/>
              <a:ea typeface="Arial"/>
              <a:cs typeface="Arial"/>
              <a:sym typeface="Arial"/>
            </a:endParaRPr>
          </a:p>
          <a:p>
            <a:pPr marL="342900" marR="0" lvl="0" indent="-342900" algn="l" rtl="0">
              <a:spcBef>
                <a:spcPts val="0"/>
              </a:spcBef>
              <a:spcAft>
                <a:spcPts val="0"/>
              </a:spcAft>
              <a:buClr>
                <a:srgbClr val="000000"/>
              </a:buClr>
              <a:buSzPts val="2800"/>
              <a:buFont typeface="Noto Sans Symbols"/>
              <a:buChar char="▪"/>
            </a:pPr>
            <a:r>
              <a:rPr lang="en-GB" sz="2800" b="0" i="0" u="none" strike="noStrike" cap="none">
                <a:solidFill>
                  <a:srgbClr val="000000"/>
                </a:solidFill>
                <a:latin typeface="Arial"/>
                <a:ea typeface="Arial"/>
                <a:cs typeface="Arial"/>
                <a:sym typeface="Arial"/>
              </a:rPr>
              <a:t>Fostering Collaborative Learning</a:t>
            </a:r>
            <a:endParaRPr/>
          </a:p>
          <a:p>
            <a:pPr marL="342900" marR="0" lvl="0" indent="-165100" algn="l" rtl="0">
              <a:spcBef>
                <a:spcPts val="0"/>
              </a:spcBef>
              <a:spcAft>
                <a:spcPts val="0"/>
              </a:spcAft>
              <a:buClr>
                <a:schemeClr val="dk1"/>
              </a:buClr>
              <a:buSzPts val="2800"/>
              <a:buFont typeface="Noto Sans Symbols"/>
              <a:buNone/>
            </a:pPr>
            <a:endParaRPr sz="2800" b="0" i="0" u="none" strike="noStrike" cap="none">
              <a:solidFill>
                <a:srgbClr val="000000"/>
              </a:solidFill>
              <a:latin typeface="Arial"/>
              <a:ea typeface="Arial"/>
              <a:cs typeface="Arial"/>
              <a:sym typeface="Arial"/>
            </a:endParaRPr>
          </a:p>
          <a:p>
            <a:pPr marL="342900" marR="0" lvl="0" indent="-342900" algn="l" rtl="0">
              <a:spcBef>
                <a:spcPts val="0"/>
              </a:spcBef>
              <a:spcAft>
                <a:spcPts val="0"/>
              </a:spcAft>
              <a:buClr>
                <a:srgbClr val="000000"/>
              </a:buClr>
              <a:buSzPts val="2800"/>
              <a:buFont typeface="Noto Sans Symbols"/>
              <a:buChar char="▪"/>
            </a:pPr>
            <a:r>
              <a:rPr lang="en-GB" sz="2800" b="0" i="0" u="none" strike="noStrike" cap="none">
                <a:solidFill>
                  <a:srgbClr val="000000"/>
                </a:solidFill>
                <a:latin typeface="Arial"/>
                <a:ea typeface="Arial"/>
                <a:cs typeface="Arial"/>
                <a:sym typeface="Arial"/>
              </a:rPr>
              <a:t>Aligning with VET Objectives</a:t>
            </a:r>
            <a:endParaRPr/>
          </a:p>
          <a:p>
            <a:pPr marL="342900" marR="0" lvl="0" indent="-165100" algn="l" rtl="0">
              <a:spcBef>
                <a:spcPts val="0"/>
              </a:spcBef>
              <a:spcAft>
                <a:spcPts val="0"/>
              </a:spcAft>
              <a:buClr>
                <a:schemeClr val="dk1"/>
              </a:buClr>
              <a:buSzPts val="2800"/>
              <a:buFont typeface="Noto Sans Symbols"/>
              <a:buNone/>
            </a:pPr>
            <a:endParaRPr sz="2800" b="0" i="0" u="none" strike="noStrike" cap="none">
              <a:solidFill>
                <a:srgbClr val="000000"/>
              </a:solidFill>
              <a:latin typeface="Arial"/>
              <a:ea typeface="Arial"/>
              <a:cs typeface="Arial"/>
              <a:sym typeface="Arial"/>
            </a:endParaRPr>
          </a:p>
          <a:p>
            <a:pPr marL="342900" marR="0" lvl="0" indent="-342900" algn="l" rtl="0">
              <a:spcBef>
                <a:spcPts val="0"/>
              </a:spcBef>
              <a:spcAft>
                <a:spcPts val="0"/>
              </a:spcAft>
              <a:buClr>
                <a:srgbClr val="000000"/>
              </a:buClr>
              <a:buSzPts val="2800"/>
              <a:buFont typeface="Noto Sans Symbols"/>
              <a:buChar char="▪"/>
            </a:pPr>
            <a:r>
              <a:rPr lang="en-GB" sz="2800" b="0" i="0" u="none" strike="noStrike" cap="none">
                <a:solidFill>
                  <a:srgbClr val="000000"/>
                </a:solidFill>
                <a:latin typeface="Arial"/>
                <a:ea typeface="Arial"/>
                <a:cs typeface="Arial"/>
                <a:sym typeface="Arial"/>
              </a:rPr>
              <a:t>Maximizing Instructor Facilitation</a:t>
            </a:r>
            <a:endParaRPr sz="2800" b="0" i="0" u="none" strike="noStrike" cap="none">
              <a:solidFill>
                <a:srgbClr val="000000"/>
              </a:solidFill>
              <a:latin typeface="Arial"/>
              <a:ea typeface="Arial"/>
              <a:cs typeface="Arial"/>
              <a:sym typeface="Arial"/>
            </a:endParaRPr>
          </a:p>
          <a:p>
            <a:pPr marL="0" marR="0" lvl="0" indent="0" algn="l" rtl="0">
              <a:spcBef>
                <a:spcPts val="0"/>
              </a:spcBef>
              <a:spcAft>
                <a:spcPts val="0"/>
              </a:spcAft>
              <a:buClr>
                <a:schemeClr val="dk1"/>
              </a:buClr>
              <a:buSzPts val="2400"/>
              <a:buFont typeface="Calibri"/>
              <a:buNone/>
            </a:pPr>
            <a:endParaRPr sz="2400" b="0" i="0" u="none" strike="noStrike" cap="none">
              <a:solidFill>
                <a:srgbClr val="033C5B"/>
              </a:solidFill>
              <a:latin typeface="Arial"/>
              <a:ea typeface="Arial"/>
              <a:cs typeface="Arial"/>
              <a:sym typeface="Arial"/>
            </a:endParaRPr>
          </a:p>
        </p:txBody>
      </p:sp>
      <p:sp>
        <p:nvSpPr>
          <p:cNvPr id="411" name="Google Shape;411;p19"/>
          <p:cNvSpPr txBox="1"/>
          <p:nvPr/>
        </p:nvSpPr>
        <p:spPr>
          <a:xfrm>
            <a:off x="9144000" y="2839400"/>
            <a:ext cx="7487782" cy="5313681"/>
          </a:xfrm>
          <a:prstGeom prst="rect">
            <a:avLst/>
          </a:prstGeom>
          <a:noFill/>
          <a:ln>
            <a:noFill/>
          </a:ln>
        </p:spPr>
        <p:txBody>
          <a:bodyPr spcFirstLastPara="1" wrap="square" lIns="0" tIns="0" rIns="0" bIns="0" anchor="t" anchorCtr="0">
            <a:noAutofit/>
          </a:bodyPr>
          <a:lstStyle/>
          <a:p>
            <a:pPr marL="342900" marR="0" lvl="0" indent="-342900" algn="l" rtl="0">
              <a:spcBef>
                <a:spcPts val="0"/>
              </a:spcBef>
              <a:spcAft>
                <a:spcPts val="0"/>
              </a:spcAft>
              <a:buClr>
                <a:srgbClr val="000000"/>
              </a:buClr>
              <a:buSzPts val="2800"/>
              <a:buFont typeface="Noto Sans Symbols"/>
              <a:buChar char="▪"/>
            </a:pPr>
            <a:r>
              <a:rPr lang="en-GB" sz="2800" b="0" i="0" u="none" strike="noStrike" cap="none">
                <a:solidFill>
                  <a:srgbClr val="000000"/>
                </a:solidFill>
                <a:latin typeface="Arial"/>
                <a:ea typeface="Arial"/>
                <a:cs typeface="Arial"/>
                <a:sym typeface="Arial"/>
              </a:rPr>
              <a:t>Pre-Class Learning, In-Class Application</a:t>
            </a:r>
            <a:endParaRPr/>
          </a:p>
          <a:p>
            <a:pPr marL="342900" marR="0" lvl="0" indent="-165100" algn="l" rtl="0">
              <a:spcBef>
                <a:spcPts val="0"/>
              </a:spcBef>
              <a:spcAft>
                <a:spcPts val="0"/>
              </a:spcAft>
              <a:buClr>
                <a:schemeClr val="dk1"/>
              </a:buClr>
              <a:buSzPts val="2800"/>
              <a:buFont typeface="Noto Sans Symbols"/>
              <a:buNone/>
            </a:pPr>
            <a:endParaRPr sz="2800" b="0" i="0" u="none" strike="noStrike" cap="none">
              <a:solidFill>
                <a:srgbClr val="000000"/>
              </a:solidFill>
              <a:latin typeface="Arial"/>
              <a:ea typeface="Arial"/>
              <a:cs typeface="Arial"/>
              <a:sym typeface="Arial"/>
            </a:endParaRPr>
          </a:p>
          <a:p>
            <a:pPr marL="342900" marR="0" lvl="0" indent="-342900" algn="l" rtl="0">
              <a:spcBef>
                <a:spcPts val="0"/>
              </a:spcBef>
              <a:spcAft>
                <a:spcPts val="0"/>
              </a:spcAft>
              <a:buClr>
                <a:srgbClr val="000000"/>
              </a:buClr>
              <a:buSzPts val="2800"/>
              <a:buFont typeface="Noto Sans Symbols"/>
              <a:buChar char="▪"/>
            </a:pPr>
            <a:r>
              <a:rPr lang="en-GB" sz="2800" b="0" i="0" u="none" strike="noStrike" cap="none">
                <a:solidFill>
                  <a:srgbClr val="000000"/>
                </a:solidFill>
                <a:latin typeface="Arial"/>
                <a:ea typeface="Arial"/>
                <a:cs typeface="Arial"/>
                <a:sym typeface="Arial"/>
              </a:rPr>
              <a:t>Access to Foundational Knowledge Anytime</a:t>
            </a:r>
            <a:endParaRPr/>
          </a:p>
          <a:p>
            <a:pPr marL="342900" marR="0" lvl="0" indent="-165100" algn="l" rtl="0">
              <a:spcBef>
                <a:spcPts val="0"/>
              </a:spcBef>
              <a:spcAft>
                <a:spcPts val="0"/>
              </a:spcAft>
              <a:buClr>
                <a:schemeClr val="dk1"/>
              </a:buClr>
              <a:buSzPts val="2800"/>
              <a:buFont typeface="Noto Sans Symbols"/>
              <a:buNone/>
            </a:pPr>
            <a:endParaRPr sz="2800" b="0" i="0" u="none" strike="noStrike" cap="none">
              <a:solidFill>
                <a:srgbClr val="000000"/>
              </a:solidFill>
              <a:latin typeface="Arial"/>
              <a:ea typeface="Arial"/>
              <a:cs typeface="Arial"/>
              <a:sym typeface="Arial"/>
            </a:endParaRPr>
          </a:p>
          <a:p>
            <a:pPr marL="342900" marR="0" lvl="0" indent="-342900" algn="l" rtl="0">
              <a:spcBef>
                <a:spcPts val="0"/>
              </a:spcBef>
              <a:spcAft>
                <a:spcPts val="0"/>
              </a:spcAft>
              <a:buClr>
                <a:srgbClr val="000000"/>
              </a:buClr>
              <a:buSzPts val="2800"/>
              <a:buFont typeface="Noto Sans Symbols"/>
              <a:buChar char="▪"/>
            </a:pPr>
            <a:r>
              <a:rPr lang="en-GB" sz="2800" b="0" i="0" u="none" strike="noStrike" cap="none">
                <a:solidFill>
                  <a:srgbClr val="000000"/>
                </a:solidFill>
                <a:latin typeface="Arial"/>
                <a:ea typeface="Arial"/>
                <a:cs typeface="Arial"/>
                <a:sym typeface="Arial"/>
              </a:rPr>
              <a:t>Preparatory Phase for Hands-On Activities</a:t>
            </a:r>
            <a:endParaRPr/>
          </a:p>
          <a:p>
            <a:pPr marL="342900" marR="0" lvl="0" indent="-165100" algn="l" rtl="0">
              <a:spcBef>
                <a:spcPts val="0"/>
              </a:spcBef>
              <a:spcAft>
                <a:spcPts val="0"/>
              </a:spcAft>
              <a:buClr>
                <a:schemeClr val="dk1"/>
              </a:buClr>
              <a:buSzPts val="2800"/>
              <a:buFont typeface="Noto Sans Symbols"/>
              <a:buNone/>
            </a:pPr>
            <a:endParaRPr sz="2800" b="0" i="0" u="none" strike="noStrike" cap="none">
              <a:solidFill>
                <a:srgbClr val="000000"/>
              </a:solidFill>
              <a:latin typeface="Arial"/>
              <a:ea typeface="Arial"/>
              <a:cs typeface="Arial"/>
              <a:sym typeface="Arial"/>
            </a:endParaRPr>
          </a:p>
          <a:p>
            <a:pPr marL="342900" marR="0" lvl="0" indent="-342900" algn="l" rtl="0">
              <a:spcBef>
                <a:spcPts val="0"/>
              </a:spcBef>
              <a:spcAft>
                <a:spcPts val="0"/>
              </a:spcAft>
              <a:buClr>
                <a:srgbClr val="000000"/>
              </a:buClr>
              <a:buSzPts val="2800"/>
              <a:buFont typeface="Noto Sans Symbols"/>
              <a:buChar char="▪"/>
            </a:pPr>
            <a:r>
              <a:rPr lang="en-GB" sz="2800" b="0" i="0" u="none" strike="noStrike" cap="none">
                <a:solidFill>
                  <a:srgbClr val="000000"/>
                </a:solidFill>
                <a:latin typeface="Arial"/>
                <a:ea typeface="Arial"/>
                <a:cs typeface="Arial"/>
                <a:sym typeface="Arial"/>
              </a:rPr>
              <a:t>In-Class Sessions for Peer Interaction</a:t>
            </a:r>
            <a:endParaRPr/>
          </a:p>
          <a:p>
            <a:pPr marL="342900" marR="0" lvl="0" indent="-165100" algn="l" rtl="0">
              <a:spcBef>
                <a:spcPts val="0"/>
              </a:spcBef>
              <a:spcAft>
                <a:spcPts val="0"/>
              </a:spcAft>
              <a:buClr>
                <a:schemeClr val="dk1"/>
              </a:buClr>
              <a:buSzPts val="2800"/>
              <a:buFont typeface="Noto Sans Symbols"/>
              <a:buNone/>
            </a:pPr>
            <a:endParaRPr sz="2800" b="0" i="0" u="none" strike="noStrike" cap="none">
              <a:solidFill>
                <a:srgbClr val="000000"/>
              </a:solidFill>
              <a:latin typeface="Arial"/>
              <a:ea typeface="Arial"/>
              <a:cs typeface="Arial"/>
              <a:sym typeface="Arial"/>
            </a:endParaRPr>
          </a:p>
          <a:p>
            <a:pPr marL="342900" marR="0" lvl="0" indent="-342900" algn="l" rtl="0">
              <a:spcBef>
                <a:spcPts val="0"/>
              </a:spcBef>
              <a:spcAft>
                <a:spcPts val="0"/>
              </a:spcAft>
              <a:buClr>
                <a:srgbClr val="000000"/>
              </a:buClr>
              <a:buSzPts val="2800"/>
              <a:buFont typeface="Noto Sans Symbols"/>
              <a:buChar char="▪"/>
            </a:pPr>
            <a:r>
              <a:rPr lang="en-GB" sz="2800" b="0" i="0" u="none" strike="noStrike" cap="none">
                <a:solidFill>
                  <a:srgbClr val="000000"/>
                </a:solidFill>
                <a:latin typeface="Arial"/>
                <a:ea typeface="Arial"/>
                <a:cs typeface="Arial"/>
                <a:sym typeface="Arial"/>
              </a:rPr>
              <a:t>Meeting Industry Demands for Practical Proficiency</a:t>
            </a:r>
            <a:endParaRPr/>
          </a:p>
          <a:p>
            <a:pPr marL="342900" marR="0" lvl="0" indent="-165100" algn="l" rtl="0">
              <a:spcBef>
                <a:spcPts val="0"/>
              </a:spcBef>
              <a:spcAft>
                <a:spcPts val="0"/>
              </a:spcAft>
              <a:buClr>
                <a:schemeClr val="dk1"/>
              </a:buClr>
              <a:buSzPts val="2800"/>
              <a:buFont typeface="Noto Sans Symbols"/>
              <a:buNone/>
            </a:pPr>
            <a:endParaRPr sz="2800" b="0" i="0" u="none" strike="noStrike" cap="none">
              <a:solidFill>
                <a:srgbClr val="000000"/>
              </a:solidFill>
              <a:latin typeface="Arial"/>
              <a:ea typeface="Arial"/>
              <a:cs typeface="Arial"/>
              <a:sym typeface="Arial"/>
            </a:endParaRPr>
          </a:p>
          <a:p>
            <a:pPr marL="342900" marR="0" lvl="0" indent="-342900" algn="l" rtl="0">
              <a:spcBef>
                <a:spcPts val="0"/>
              </a:spcBef>
              <a:spcAft>
                <a:spcPts val="0"/>
              </a:spcAft>
              <a:buClr>
                <a:srgbClr val="000000"/>
              </a:buClr>
              <a:buSzPts val="2800"/>
              <a:buFont typeface="Noto Sans Symbols"/>
              <a:buChar char="▪"/>
            </a:pPr>
            <a:r>
              <a:rPr lang="en-GB" sz="2800" b="0" i="0" u="none" strike="noStrike" cap="none">
                <a:solidFill>
                  <a:srgbClr val="000000"/>
                </a:solidFill>
                <a:latin typeface="Arial"/>
                <a:ea typeface="Arial"/>
                <a:cs typeface="Arial"/>
                <a:sym typeface="Arial"/>
              </a:rPr>
              <a:t>Guiding and Supporting In-Class Engagement</a:t>
            </a:r>
            <a:endParaRPr sz="2800" b="0" i="0" u="none" strike="noStrike" cap="none">
              <a:solidFill>
                <a:srgbClr val="033C5B"/>
              </a:solidFill>
              <a:latin typeface="Arial"/>
              <a:ea typeface="Arial"/>
              <a:cs typeface="Arial"/>
              <a:sym typeface="Arial"/>
            </a:endParaRPr>
          </a:p>
        </p:txBody>
      </p:sp>
      <p:sp>
        <p:nvSpPr>
          <p:cNvPr id="412" name="Google Shape;412;p19"/>
          <p:cNvSpPr/>
          <p:nvPr/>
        </p:nvSpPr>
        <p:spPr>
          <a:xfrm>
            <a:off x="7524750" y="4456758"/>
            <a:ext cx="1219200" cy="684000"/>
          </a:xfrm>
          <a:prstGeom prst="leftRightArrow">
            <a:avLst>
              <a:gd name="adj1" fmla="val 50000"/>
              <a:gd name="adj2" fmla="val 50000"/>
            </a:avLst>
          </a:prstGeom>
          <a:solidFill>
            <a:schemeClr val="accent6"/>
          </a:solidFill>
          <a:ln w="25400" cap="flat" cmpd="sng">
            <a:solidFill>
              <a:srgbClr val="21364F"/>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416"/>
        <p:cNvGrpSpPr/>
        <p:nvPr/>
      </p:nvGrpSpPr>
      <p:grpSpPr>
        <a:xfrm>
          <a:off x="0" y="0"/>
          <a:ext cx="0" cy="0"/>
          <a:chOff x="0" y="0"/>
          <a:chExt cx="0" cy="0"/>
        </a:xfrm>
      </p:grpSpPr>
      <p:sp>
        <p:nvSpPr>
          <p:cNvPr id="417" name="Google Shape;417;p20"/>
          <p:cNvSpPr/>
          <p:nvPr/>
        </p:nvSpPr>
        <p:spPr>
          <a:xfrm>
            <a:off x="17041242" y="-2062956"/>
            <a:ext cx="1246758" cy="10437232"/>
          </a:xfrm>
          <a:prstGeom prst="rect">
            <a:avLst/>
          </a:prstGeom>
          <a:solidFill>
            <a:srgbClr val="FB8709"/>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418" name="Google Shape;418;p20"/>
          <p:cNvSpPr/>
          <p:nvPr/>
        </p:nvSpPr>
        <p:spPr>
          <a:xfrm>
            <a:off x="-213919" y="-2717471"/>
            <a:ext cx="623379" cy="14348459"/>
          </a:xfrm>
          <a:prstGeom prst="rect">
            <a:avLst/>
          </a:prstGeom>
          <a:solidFill>
            <a:srgbClr val="FB8709"/>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419" name="Google Shape;419;p20"/>
          <p:cNvSpPr/>
          <p:nvPr/>
        </p:nvSpPr>
        <p:spPr>
          <a:xfrm rot="-5400000">
            <a:off x="8522371" y="-8522371"/>
            <a:ext cx="1246758" cy="18291501"/>
          </a:xfrm>
          <a:prstGeom prst="rect">
            <a:avLst/>
          </a:prstGeom>
          <a:solidFill>
            <a:srgbClr val="053249"/>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420" name="Google Shape;420;p20"/>
          <p:cNvSpPr/>
          <p:nvPr/>
        </p:nvSpPr>
        <p:spPr>
          <a:xfrm rot="-5400000">
            <a:off x="17469080" y="0"/>
            <a:ext cx="818920" cy="818920"/>
          </a:xfrm>
          <a:custGeom>
            <a:avLst/>
            <a:gdLst/>
            <a:ahLst/>
            <a:cxnLst/>
            <a:rect l="l" t="t" r="r" b="b"/>
            <a:pathLst>
              <a:path w="818920" h="818920" extrusionOk="0">
                <a:moveTo>
                  <a:pt x="0" y="0"/>
                </a:moveTo>
                <a:lnTo>
                  <a:pt x="818920" y="0"/>
                </a:lnTo>
                <a:lnTo>
                  <a:pt x="818920" y="818920"/>
                </a:lnTo>
                <a:lnTo>
                  <a:pt x="0" y="818920"/>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421" name="Google Shape;421;p20"/>
          <p:cNvSpPr/>
          <p:nvPr/>
        </p:nvSpPr>
        <p:spPr>
          <a:xfrm rot="5400000">
            <a:off x="0" y="9464579"/>
            <a:ext cx="818920" cy="818920"/>
          </a:xfrm>
          <a:custGeom>
            <a:avLst/>
            <a:gdLst/>
            <a:ahLst/>
            <a:cxnLst/>
            <a:rect l="l" t="t" r="r" b="b"/>
            <a:pathLst>
              <a:path w="818920" h="818920" extrusionOk="0">
                <a:moveTo>
                  <a:pt x="0" y="0"/>
                </a:moveTo>
                <a:lnTo>
                  <a:pt x="818920" y="0"/>
                </a:lnTo>
                <a:lnTo>
                  <a:pt x="818920" y="818920"/>
                </a:lnTo>
                <a:lnTo>
                  <a:pt x="0" y="818920"/>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422" name="Google Shape;422;p20"/>
          <p:cNvSpPr/>
          <p:nvPr/>
        </p:nvSpPr>
        <p:spPr>
          <a:xfrm>
            <a:off x="385667" y="409460"/>
            <a:ext cx="433253" cy="433253"/>
          </a:xfrm>
          <a:custGeom>
            <a:avLst/>
            <a:gdLst/>
            <a:ahLst/>
            <a:cxnLst/>
            <a:rect l="l" t="t" r="r" b="b"/>
            <a:pathLst>
              <a:path w="6350000" h="6350000" extrusionOk="0">
                <a:moveTo>
                  <a:pt x="3175000" y="0"/>
                </a:moveTo>
                <a:cubicBezTo>
                  <a:pt x="4928870" y="0"/>
                  <a:pt x="6350000" y="1421130"/>
                  <a:pt x="6350000" y="3175000"/>
                </a:cubicBezTo>
                <a:cubicBezTo>
                  <a:pt x="6350000" y="4928870"/>
                  <a:pt x="4928870" y="6350000"/>
                  <a:pt x="3175000" y="6350000"/>
                </a:cubicBezTo>
                <a:cubicBezTo>
                  <a:pt x="1421130" y="6350000"/>
                  <a:pt x="0" y="4928870"/>
                  <a:pt x="0" y="3175000"/>
                </a:cubicBezTo>
                <a:cubicBezTo>
                  <a:pt x="0" y="1421130"/>
                  <a:pt x="1421130" y="0"/>
                  <a:pt x="3175000" y="0"/>
                </a:cubicBezTo>
                <a:close/>
              </a:path>
            </a:pathLst>
          </a:custGeom>
          <a:solidFill>
            <a:srgbClr val="F8F8F8"/>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423" name="Google Shape;423;p20"/>
          <p:cNvSpPr/>
          <p:nvPr/>
        </p:nvSpPr>
        <p:spPr>
          <a:xfrm>
            <a:off x="17469080" y="9464579"/>
            <a:ext cx="433253" cy="433253"/>
          </a:xfrm>
          <a:custGeom>
            <a:avLst/>
            <a:gdLst/>
            <a:ahLst/>
            <a:cxnLst/>
            <a:rect l="l" t="t" r="r" b="b"/>
            <a:pathLst>
              <a:path w="6350000" h="6350000" extrusionOk="0">
                <a:moveTo>
                  <a:pt x="3175000" y="0"/>
                </a:moveTo>
                <a:cubicBezTo>
                  <a:pt x="4928870" y="0"/>
                  <a:pt x="6350000" y="1421130"/>
                  <a:pt x="6350000" y="3175000"/>
                </a:cubicBezTo>
                <a:cubicBezTo>
                  <a:pt x="6350000" y="4928870"/>
                  <a:pt x="4928870" y="6350000"/>
                  <a:pt x="3175000" y="6350000"/>
                </a:cubicBezTo>
                <a:cubicBezTo>
                  <a:pt x="1421130" y="6350000"/>
                  <a:pt x="0" y="4928870"/>
                  <a:pt x="0" y="3175000"/>
                </a:cubicBezTo>
                <a:cubicBezTo>
                  <a:pt x="0" y="1421130"/>
                  <a:pt x="1421130" y="0"/>
                  <a:pt x="3175000" y="0"/>
                </a:cubicBezTo>
                <a:close/>
              </a:path>
            </a:pathLst>
          </a:custGeom>
          <a:solidFill>
            <a:srgbClr val="F8F8F8"/>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424" name="Google Shape;424;p20"/>
          <p:cNvSpPr txBox="1"/>
          <p:nvPr/>
        </p:nvSpPr>
        <p:spPr>
          <a:xfrm>
            <a:off x="792000" y="1548000"/>
            <a:ext cx="12181388" cy="615553"/>
          </a:xfrm>
          <a:prstGeom prst="rect">
            <a:avLst/>
          </a:prstGeom>
          <a:noFill/>
          <a:ln>
            <a:noFill/>
          </a:ln>
        </p:spPr>
        <p:txBody>
          <a:bodyPr spcFirstLastPara="1" wrap="square" lIns="0" tIns="0" rIns="0" bIns="0" anchor="t" anchorCtr="0">
            <a:spAutoFit/>
          </a:bodyPr>
          <a:lstStyle/>
          <a:p>
            <a:pPr marL="0" marR="0" lvl="0" indent="0" algn="l" rtl="0">
              <a:spcBef>
                <a:spcPts val="0"/>
              </a:spcBef>
              <a:spcAft>
                <a:spcPts val="0"/>
              </a:spcAft>
              <a:buClr>
                <a:srgbClr val="033C5B"/>
              </a:buClr>
              <a:buSzPts val="4000"/>
              <a:buFont typeface="Arial"/>
              <a:buNone/>
            </a:pPr>
            <a:r>
              <a:rPr lang="en-GB" sz="4000" b="0" i="0" u="none" strike="noStrike" cap="none">
                <a:solidFill>
                  <a:srgbClr val="033C5B"/>
                </a:solidFill>
                <a:latin typeface="Arial"/>
                <a:ea typeface="Arial"/>
                <a:cs typeface="Arial"/>
                <a:sym typeface="Arial"/>
              </a:rPr>
              <a:t>Advancement of VET Programs by…</a:t>
            </a:r>
            <a:endParaRPr/>
          </a:p>
        </p:txBody>
      </p:sp>
      <p:sp>
        <p:nvSpPr>
          <p:cNvPr id="425" name="Google Shape;425;p20"/>
          <p:cNvSpPr/>
          <p:nvPr/>
        </p:nvSpPr>
        <p:spPr>
          <a:xfrm>
            <a:off x="559140" y="8374275"/>
            <a:ext cx="2331172" cy="2331172"/>
          </a:xfrm>
          <a:custGeom>
            <a:avLst/>
            <a:gdLst/>
            <a:ahLst/>
            <a:cxnLst/>
            <a:rect l="l" t="t" r="r" b="b"/>
            <a:pathLst>
              <a:path w="2331172" h="2331172" extrusionOk="0">
                <a:moveTo>
                  <a:pt x="0" y="0"/>
                </a:moveTo>
                <a:lnTo>
                  <a:pt x="2331172" y="0"/>
                </a:lnTo>
                <a:lnTo>
                  <a:pt x="2331172" y="2331172"/>
                </a:lnTo>
                <a:lnTo>
                  <a:pt x="0" y="2331172"/>
                </a:lnTo>
                <a:lnTo>
                  <a:pt x="0" y="0"/>
                </a:lnTo>
                <a:close/>
              </a:path>
            </a:pathLst>
          </a:custGeom>
          <a:blipFill rotWithShape="1">
            <a:blip r:embed="rId4">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426" name="Google Shape;426;p20"/>
          <p:cNvSpPr/>
          <p:nvPr/>
        </p:nvSpPr>
        <p:spPr>
          <a:xfrm>
            <a:off x="2956987" y="9142466"/>
            <a:ext cx="2590889" cy="699540"/>
          </a:xfrm>
          <a:custGeom>
            <a:avLst/>
            <a:gdLst/>
            <a:ahLst/>
            <a:cxnLst/>
            <a:rect l="l" t="t" r="r" b="b"/>
            <a:pathLst>
              <a:path w="2590889" h="699540" extrusionOk="0">
                <a:moveTo>
                  <a:pt x="0" y="0"/>
                </a:moveTo>
                <a:lnTo>
                  <a:pt x="2590889" y="0"/>
                </a:lnTo>
                <a:lnTo>
                  <a:pt x="2590889" y="699540"/>
                </a:lnTo>
                <a:lnTo>
                  <a:pt x="0" y="699540"/>
                </a:lnTo>
                <a:lnTo>
                  <a:pt x="0" y="0"/>
                </a:lnTo>
                <a:close/>
              </a:path>
            </a:pathLst>
          </a:custGeom>
          <a:blipFill rotWithShape="1">
            <a:blip r:embed="rId5">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427" name="Google Shape;427;p20"/>
          <p:cNvSpPr txBox="1"/>
          <p:nvPr/>
        </p:nvSpPr>
        <p:spPr>
          <a:xfrm>
            <a:off x="5627065" y="9243317"/>
            <a:ext cx="12041056" cy="488314"/>
          </a:xfrm>
          <a:prstGeom prst="rect">
            <a:avLst/>
          </a:prstGeom>
          <a:noFill/>
          <a:ln>
            <a:noFill/>
          </a:ln>
        </p:spPr>
        <p:txBody>
          <a:bodyPr spcFirstLastPara="1" wrap="square" lIns="0" tIns="0" rIns="0" bIns="0" anchor="t" anchorCtr="0">
            <a:spAutoFit/>
          </a:bodyPr>
          <a:lstStyle/>
          <a:p>
            <a:pPr marL="0" marR="0" lvl="0" indent="0" algn="just" rtl="0">
              <a:lnSpc>
                <a:spcPct val="140000"/>
              </a:lnSpc>
              <a:spcBef>
                <a:spcPts val="0"/>
              </a:spcBef>
              <a:spcAft>
                <a:spcPts val="0"/>
              </a:spcAft>
              <a:buClr>
                <a:srgbClr val="121212"/>
              </a:buClr>
              <a:buSzPts val="1400"/>
              <a:buFont typeface="Arial"/>
              <a:buNone/>
            </a:pPr>
            <a:r>
              <a:rPr lang="en-GB" sz="1400" b="0" i="0" u="none" strike="noStrike" cap="none">
                <a:solidFill>
                  <a:srgbClr val="121212"/>
                </a:solidFill>
                <a:latin typeface="Arial"/>
                <a:ea typeface="Arial"/>
                <a:cs typeface="Arial"/>
                <a:sym typeface="Arial"/>
              </a:rPr>
              <a:t>Funded by the European Union. Views and opinions expressed are however those of the author(s) only and do not necessarily reflect those of the European Union or the European Education and Culture Executive Agency (EACEA). Neither the European Union nor EACEA can be held responsible for them.</a:t>
            </a:r>
            <a:endParaRPr/>
          </a:p>
        </p:txBody>
      </p:sp>
      <p:sp>
        <p:nvSpPr>
          <p:cNvPr id="428" name="Google Shape;428;p20"/>
          <p:cNvSpPr/>
          <p:nvPr/>
        </p:nvSpPr>
        <p:spPr>
          <a:xfrm rot="5400000">
            <a:off x="9139238" y="173356"/>
            <a:ext cx="9525" cy="17270948"/>
          </a:xfrm>
          <a:prstGeom prst="rect">
            <a:avLst/>
          </a:prstGeom>
          <a:solidFill>
            <a:srgbClr val="FB8709"/>
          </a:solidFill>
          <a:ln>
            <a:noFill/>
          </a:ln>
        </p:spPr>
        <p:txBody>
          <a:bodyPr spcFirstLastPara="1" wrap="square" lIns="91425" tIns="45700" rIns="91425" bIns="45700" anchor="t" anchorCtr="0">
            <a:noAutofit/>
          </a:bodyPr>
          <a:lstStyle/>
          <a:p>
            <a:pPr marL="0" marR="0" lvl="0" indent="0" algn="l" rtl="0">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429" name="Google Shape;429;p20"/>
          <p:cNvSpPr/>
          <p:nvPr/>
        </p:nvSpPr>
        <p:spPr>
          <a:xfrm>
            <a:off x="1152000" y="3132000"/>
            <a:ext cx="15588000" cy="1080000"/>
          </a:xfrm>
          <a:prstGeom prst="roundRect">
            <a:avLst>
              <a:gd name="adj" fmla="val 16667"/>
            </a:avLst>
          </a:prstGeom>
          <a:gradFill>
            <a:gsLst>
              <a:gs pos="0">
                <a:srgbClr val="FDE9D8"/>
              </a:gs>
              <a:gs pos="74000">
                <a:srgbClr val="FBD4B4"/>
              </a:gs>
              <a:gs pos="83000">
                <a:srgbClr val="FDE9D8"/>
              </a:gs>
              <a:gs pos="100000">
                <a:srgbClr val="FDE9D8"/>
              </a:gs>
            </a:gsLst>
            <a:lin ang="5400000" scaled="0"/>
          </a:gradFill>
          <a:ln w="25400" cap="flat" cmpd="sng">
            <a:solidFill>
              <a:schemeClr val="accent6"/>
            </a:solidFill>
            <a:prstDash val="solid"/>
            <a:round/>
            <a:headEnd type="none" w="sm" len="sm"/>
            <a:tailEnd type="none" w="sm" len="sm"/>
          </a:ln>
        </p:spPr>
        <p:txBody>
          <a:bodyPr spcFirstLastPara="1" wrap="square" lIns="936000" tIns="45700" rIns="91425" bIns="45700" anchor="ctr" anchorCtr="0">
            <a:noAutofit/>
          </a:bodyPr>
          <a:lstStyle/>
          <a:p>
            <a:pPr marL="0" marR="0" lvl="0" indent="0" algn="l" rtl="0">
              <a:lnSpc>
                <a:spcPct val="100000"/>
              </a:lnSpc>
              <a:spcBef>
                <a:spcPts val="0"/>
              </a:spcBef>
              <a:spcAft>
                <a:spcPts val="0"/>
              </a:spcAft>
              <a:buClr>
                <a:srgbClr val="000000"/>
              </a:buClr>
              <a:buSzPts val="2400"/>
              <a:buFont typeface="Arial"/>
              <a:buNone/>
            </a:pPr>
            <a:r>
              <a:rPr lang="en-GB" sz="2400" b="1" i="0" u="none" strike="noStrike" cap="none">
                <a:solidFill>
                  <a:srgbClr val="000000"/>
                </a:solidFill>
                <a:latin typeface="Arial"/>
                <a:ea typeface="Arial"/>
                <a:cs typeface="Arial"/>
                <a:sym typeface="Arial"/>
              </a:rPr>
              <a:t>Optimizing In-Person Sessions</a:t>
            </a:r>
            <a:endParaRPr/>
          </a:p>
        </p:txBody>
      </p:sp>
      <p:sp>
        <p:nvSpPr>
          <p:cNvPr id="430" name="Google Shape;430;p20"/>
          <p:cNvSpPr/>
          <p:nvPr/>
        </p:nvSpPr>
        <p:spPr>
          <a:xfrm>
            <a:off x="792000" y="3096000"/>
            <a:ext cx="1260000" cy="1152000"/>
          </a:xfrm>
          <a:prstGeom prst="ellipse">
            <a:avLst/>
          </a:prstGeom>
          <a:solidFill>
            <a:schemeClr val="accent6"/>
          </a:solidFill>
          <a:ln w="25400"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GB" sz="2600" b="1">
                <a:solidFill>
                  <a:schemeClr val="lt1"/>
                </a:solidFill>
                <a:latin typeface="Arial"/>
                <a:ea typeface="Arial"/>
                <a:cs typeface="Arial"/>
                <a:sym typeface="Arial"/>
              </a:rPr>
              <a:t>No. 1</a:t>
            </a:r>
            <a:endParaRPr/>
          </a:p>
        </p:txBody>
      </p:sp>
      <p:sp>
        <p:nvSpPr>
          <p:cNvPr id="431" name="Google Shape;431;p20"/>
          <p:cNvSpPr/>
          <p:nvPr/>
        </p:nvSpPr>
        <p:spPr>
          <a:xfrm>
            <a:off x="1152000" y="4547061"/>
            <a:ext cx="15588000" cy="1080000"/>
          </a:xfrm>
          <a:prstGeom prst="roundRect">
            <a:avLst>
              <a:gd name="adj" fmla="val 16667"/>
            </a:avLst>
          </a:prstGeom>
          <a:gradFill>
            <a:gsLst>
              <a:gs pos="0">
                <a:srgbClr val="FDE9D8"/>
              </a:gs>
              <a:gs pos="74000">
                <a:srgbClr val="FBD4B4"/>
              </a:gs>
              <a:gs pos="83000">
                <a:srgbClr val="FDE9D8"/>
              </a:gs>
              <a:gs pos="100000">
                <a:srgbClr val="FDE9D8"/>
              </a:gs>
            </a:gsLst>
            <a:lin ang="5400000" scaled="0"/>
          </a:gradFill>
          <a:ln w="25400" cap="flat" cmpd="sng">
            <a:solidFill>
              <a:schemeClr val="accent6"/>
            </a:solidFill>
            <a:prstDash val="solid"/>
            <a:round/>
            <a:headEnd type="none" w="sm" len="sm"/>
            <a:tailEnd type="none" w="sm" len="sm"/>
          </a:ln>
        </p:spPr>
        <p:txBody>
          <a:bodyPr spcFirstLastPara="1" wrap="square" lIns="936000" tIns="45700" rIns="91425" bIns="45700" anchor="ctr" anchorCtr="0">
            <a:noAutofit/>
          </a:bodyPr>
          <a:lstStyle/>
          <a:p>
            <a:pPr marL="0" marR="0" lvl="0" indent="0" algn="l" rtl="0">
              <a:spcBef>
                <a:spcPts val="0"/>
              </a:spcBef>
              <a:spcAft>
                <a:spcPts val="0"/>
              </a:spcAft>
              <a:buNone/>
            </a:pPr>
            <a:r>
              <a:rPr lang="en-GB" sz="2400" b="1">
                <a:solidFill>
                  <a:srgbClr val="000000"/>
                </a:solidFill>
                <a:latin typeface="Arial"/>
                <a:ea typeface="Arial"/>
                <a:cs typeface="Arial"/>
                <a:sym typeface="Arial"/>
              </a:rPr>
              <a:t>Fostering Practical Application</a:t>
            </a:r>
            <a:endParaRPr sz="2400" b="0" i="0" u="none" strike="noStrike" cap="none">
              <a:solidFill>
                <a:srgbClr val="000000"/>
              </a:solidFill>
              <a:latin typeface="Arial"/>
              <a:ea typeface="Arial"/>
              <a:cs typeface="Arial"/>
              <a:sym typeface="Arial"/>
            </a:endParaRPr>
          </a:p>
        </p:txBody>
      </p:sp>
      <p:sp>
        <p:nvSpPr>
          <p:cNvPr id="432" name="Google Shape;432;p20"/>
          <p:cNvSpPr/>
          <p:nvPr/>
        </p:nvSpPr>
        <p:spPr>
          <a:xfrm>
            <a:off x="792000" y="4536000"/>
            <a:ext cx="1260000" cy="1152000"/>
          </a:xfrm>
          <a:prstGeom prst="ellipse">
            <a:avLst/>
          </a:prstGeom>
          <a:solidFill>
            <a:schemeClr val="accent6"/>
          </a:solidFill>
          <a:ln w="25400"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GB" sz="2600" b="1">
                <a:solidFill>
                  <a:schemeClr val="lt1"/>
                </a:solidFill>
                <a:latin typeface="Arial"/>
                <a:ea typeface="Arial"/>
                <a:cs typeface="Arial"/>
                <a:sym typeface="Arial"/>
              </a:rPr>
              <a:t>No. 2</a:t>
            </a:r>
            <a:endParaRPr/>
          </a:p>
        </p:txBody>
      </p:sp>
      <p:sp>
        <p:nvSpPr>
          <p:cNvPr id="433" name="Google Shape;433;p20"/>
          <p:cNvSpPr/>
          <p:nvPr/>
        </p:nvSpPr>
        <p:spPr>
          <a:xfrm>
            <a:off x="1152000" y="6012000"/>
            <a:ext cx="15588000" cy="1080000"/>
          </a:xfrm>
          <a:prstGeom prst="roundRect">
            <a:avLst>
              <a:gd name="adj" fmla="val 16667"/>
            </a:avLst>
          </a:prstGeom>
          <a:gradFill>
            <a:gsLst>
              <a:gs pos="0">
                <a:srgbClr val="FDE9D8"/>
              </a:gs>
              <a:gs pos="74000">
                <a:srgbClr val="FBD4B4"/>
              </a:gs>
              <a:gs pos="83000">
                <a:srgbClr val="FDE9D8"/>
              </a:gs>
              <a:gs pos="100000">
                <a:srgbClr val="FDE9D8"/>
              </a:gs>
            </a:gsLst>
            <a:lin ang="5400000" scaled="0"/>
          </a:gradFill>
          <a:ln w="25400" cap="flat" cmpd="sng">
            <a:solidFill>
              <a:schemeClr val="accent6"/>
            </a:solidFill>
            <a:prstDash val="solid"/>
            <a:round/>
            <a:headEnd type="none" w="sm" len="sm"/>
            <a:tailEnd type="none" w="sm" len="sm"/>
          </a:ln>
        </p:spPr>
        <p:txBody>
          <a:bodyPr spcFirstLastPara="1" wrap="square" lIns="936000" tIns="45700" rIns="91425" bIns="45700" anchor="ctr" anchorCtr="0">
            <a:noAutofit/>
          </a:bodyPr>
          <a:lstStyle/>
          <a:p>
            <a:pPr marL="0" marR="0" lvl="0" indent="0" algn="l" rtl="0">
              <a:lnSpc>
                <a:spcPct val="100000"/>
              </a:lnSpc>
              <a:spcBef>
                <a:spcPts val="0"/>
              </a:spcBef>
              <a:spcAft>
                <a:spcPts val="0"/>
              </a:spcAft>
              <a:buClr>
                <a:srgbClr val="000000"/>
              </a:buClr>
              <a:buSzPts val="2400"/>
              <a:buFont typeface="Arial"/>
              <a:buNone/>
            </a:pPr>
            <a:r>
              <a:rPr lang="en-GB" sz="2400" b="1" i="0" u="none" strike="noStrike" cap="none">
                <a:solidFill>
                  <a:srgbClr val="000000"/>
                </a:solidFill>
                <a:latin typeface="Arial"/>
                <a:ea typeface="Arial"/>
                <a:cs typeface="Arial"/>
                <a:sym typeface="Arial"/>
              </a:rPr>
              <a:t>Cultivating Essential Competencies</a:t>
            </a:r>
            <a:endParaRPr sz="2400" b="1" i="0" u="none" strike="noStrike" cap="none">
              <a:solidFill>
                <a:srgbClr val="000000"/>
              </a:solidFill>
              <a:latin typeface="Arial"/>
              <a:ea typeface="Arial"/>
              <a:cs typeface="Arial"/>
              <a:sym typeface="Arial"/>
            </a:endParaRPr>
          </a:p>
        </p:txBody>
      </p:sp>
      <p:sp>
        <p:nvSpPr>
          <p:cNvPr id="434" name="Google Shape;434;p20"/>
          <p:cNvSpPr/>
          <p:nvPr/>
        </p:nvSpPr>
        <p:spPr>
          <a:xfrm>
            <a:off x="792000" y="5976000"/>
            <a:ext cx="1260000" cy="1152000"/>
          </a:xfrm>
          <a:prstGeom prst="ellipse">
            <a:avLst/>
          </a:prstGeom>
          <a:solidFill>
            <a:schemeClr val="accent6"/>
          </a:solidFill>
          <a:ln w="25400"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GB" sz="2600" b="1">
                <a:solidFill>
                  <a:schemeClr val="lt1"/>
                </a:solidFill>
                <a:latin typeface="Arial"/>
                <a:ea typeface="Arial"/>
                <a:cs typeface="Arial"/>
                <a:sym typeface="Arial"/>
              </a:rPr>
              <a:t>No. 3</a:t>
            </a:r>
            <a:endParaRPr/>
          </a:p>
        </p:txBody>
      </p:sp>
      <p:sp>
        <p:nvSpPr>
          <p:cNvPr id="435" name="Google Shape;435;p20"/>
          <p:cNvSpPr/>
          <p:nvPr/>
        </p:nvSpPr>
        <p:spPr>
          <a:xfrm>
            <a:off x="1152000" y="7452000"/>
            <a:ext cx="15588000" cy="1080000"/>
          </a:xfrm>
          <a:prstGeom prst="roundRect">
            <a:avLst>
              <a:gd name="adj" fmla="val 16667"/>
            </a:avLst>
          </a:prstGeom>
          <a:gradFill>
            <a:gsLst>
              <a:gs pos="0">
                <a:srgbClr val="FDE9D8"/>
              </a:gs>
              <a:gs pos="74000">
                <a:srgbClr val="FBD4B4"/>
              </a:gs>
              <a:gs pos="83000">
                <a:srgbClr val="FDE9D8"/>
              </a:gs>
              <a:gs pos="100000">
                <a:srgbClr val="FDE9D8"/>
              </a:gs>
            </a:gsLst>
            <a:lin ang="5400000" scaled="0"/>
          </a:gradFill>
          <a:ln w="25400" cap="flat" cmpd="sng">
            <a:solidFill>
              <a:schemeClr val="accent6"/>
            </a:solidFill>
            <a:prstDash val="solid"/>
            <a:round/>
            <a:headEnd type="none" w="sm" len="sm"/>
            <a:tailEnd type="none" w="sm" len="sm"/>
          </a:ln>
        </p:spPr>
        <p:txBody>
          <a:bodyPr spcFirstLastPara="1" wrap="square" lIns="936000" tIns="45700" rIns="91425" bIns="45700" anchor="ctr" anchorCtr="0">
            <a:noAutofit/>
          </a:bodyPr>
          <a:lstStyle/>
          <a:p>
            <a:pPr marL="0" marR="0" lvl="0" indent="0" algn="l" rtl="0">
              <a:lnSpc>
                <a:spcPct val="100000"/>
              </a:lnSpc>
              <a:spcBef>
                <a:spcPts val="0"/>
              </a:spcBef>
              <a:spcAft>
                <a:spcPts val="0"/>
              </a:spcAft>
              <a:buClr>
                <a:srgbClr val="000000"/>
              </a:buClr>
              <a:buSzPts val="2400"/>
              <a:buFont typeface="Arial"/>
              <a:buNone/>
            </a:pPr>
            <a:r>
              <a:rPr lang="en-GB" sz="2400" b="1" i="0" u="none" strike="noStrike" cap="none">
                <a:solidFill>
                  <a:srgbClr val="000000"/>
                </a:solidFill>
                <a:latin typeface="Arial"/>
                <a:ea typeface="Arial"/>
                <a:cs typeface="Arial"/>
                <a:sym typeface="Arial"/>
              </a:rPr>
              <a:t>Flexibility and Inclusivity</a:t>
            </a:r>
            <a:endParaRPr sz="2400" b="1" i="0" u="none" strike="noStrike" cap="none">
              <a:solidFill>
                <a:srgbClr val="000000"/>
              </a:solidFill>
              <a:latin typeface="Arial"/>
              <a:ea typeface="Arial"/>
              <a:cs typeface="Arial"/>
              <a:sym typeface="Arial"/>
            </a:endParaRPr>
          </a:p>
        </p:txBody>
      </p:sp>
      <p:sp>
        <p:nvSpPr>
          <p:cNvPr id="436" name="Google Shape;436;p20"/>
          <p:cNvSpPr/>
          <p:nvPr/>
        </p:nvSpPr>
        <p:spPr>
          <a:xfrm>
            <a:off x="792000" y="7416000"/>
            <a:ext cx="1260000" cy="1152000"/>
          </a:xfrm>
          <a:prstGeom prst="ellipse">
            <a:avLst/>
          </a:prstGeom>
          <a:solidFill>
            <a:schemeClr val="accent6"/>
          </a:solidFill>
          <a:ln w="25400"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GB" sz="2600" b="1">
                <a:solidFill>
                  <a:schemeClr val="lt1"/>
                </a:solidFill>
                <a:latin typeface="Arial"/>
                <a:ea typeface="Arial"/>
                <a:cs typeface="Arial"/>
                <a:sym typeface="Arial"/>
              </a:rPr>
              <a:t>No. 4</a:t>
            </a:r>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440"/>
        <p:cNvGrpSpPr/>
        <p:nvPr/>
      </p:nvGrpSpPr>
      <p:grpSpPr>
        <a:xfrm>
          <a:off x="0" y="0"/>
          <a:ext cx="0" cy="0"/>
          <a:chOff x="0" y="0"/>
          <a:chExt cx="0" cy="0"/>
        </a:xfrm>
      </p:grpSpPr>
      <p:sp>
        <p:nvSpPr>
          <p:cNvPr id="441" name="Google Shape;441;p21"/>
          <p:cNvSpPr/>
          <p:nvPr/>
        </p:nvSpPr>
        <p:spPr>
          <a:xfrm>
            <a:off x="17041242" y="-2062956"/>
            <a:ext cx="1246758" cy="10437232"/>
          </a:xfrm>
          <a:prstGeom prst="rect">
            <a:avLst/>
          </a:prstGeom>
          <a:solidFill>
            <a:srgbClr val="FB8709"/>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442" name="Google Shape;442;p21"/>
          <p:cNvSpPr/>
          <p:nvPr/>
        </p:nvSpPr>
        <p:spPr>
          <a:xfrm>
            <a:off x="-213919" y="-2717471"/>
            <a:ext cx="623379" cy="14348459"/>
          </a:xfrm>
          <a:prstGeom prst="rect">
            <a:avLst/>
          </a:prstGeom>
          <a:solidFill>
            <a:srgbClr val="FB8709"/>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443" name="Google Shape;443;p21"/>
          <p:cNvSpPr/>
          <p:nvPr/>
        </p:nvSpPr>
        <p:spPr>
          <a:xfrm rot="-5400000">
            <a:off x="8522371" y="-8522371"/>
            <a:ext cx="1246758" cy="18291501"/>
          </a:xfrm>
          <a:prstGeom prst="rect">
            <a:avLst/>
          </a:prstGeom>
          <a:solidFill>
            <a:srgbClr val="053249"/>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444" name="Google Shape;444;p21"/>
          <p:cNvSpPr/>
          <p:nvPr/>
        </p:nvSpPr>
        <p:spPr>
          <a:xfrm rot="-5400000">
            <a:off x="17469080" y="0"/>
            <a:ext cx="818920" cy="818920"/>
          </a:xfrm>
          <a:custGeom>
            <a:avLst/>
            <a:gdLst/>
            <a:ahLst/>
            <a:cxnLst/>
            <a:rect l="l" t="t" r="r" b="b"/>
            <a:pathLst>
              <a:path w="818920" h="818920" extrusionOk="0">
                <a:moveTo>
                  <a:pt x="0" y="0"/>
                </a:moveTo>
                <a:lnTo>
                  <a:pt x="818920" y="0"/>
                </a:lnTo>
                <a:lnTo>
                  <a:pt x="818920" y="818920"/>
                </a:lnTo>
                <a:lnTo>
                  <a:pt x="0" y="818920"/>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445" name="Google Shape;445;p21"/>
          <p:cNvSpPr/>
          <p:nvPr/>
        </p:nvSpPr>
        <p:spPr>
          <a:xfrm rot="5400000">
            <a:off x="0" y="9464579"/>
            <a:ext cx="818920" cy="818920"/>
          </a:xfrm>
          <a:custGeom>
            <a:avLst/>
            <a:gdLst/>
            <a:ahLst/>
            <a:cxnLst/>
            <a:rect l="l" t="t" r="r" b="b"/>
            <a:pathLst>
              <a:path w="818920" h="818920" extrusionOk="0">
                <a:moveTo>
                  <a:pt x="0" y="0"/>
                </a:moveTo>
                <a:lnTo>
                  <a:pt x="818920" y="0"/>
                </a:lnTo>
                <a:lnTo>
                  <a:pt x="818920" y="818920"/>
                </a:lnTo>
                <a:lnTo>
                  <a:pt x="0" y="818920"/>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446" name="Google Shape;446;p21"/>
          <p:cNvSpPr/>
          <p:nvPr/>
        </p:nvSpPr>
        <p:spPr>
          <a:xfrm>
            <a:off x="385667" y="409460"/>
            <a:ext cx="433253" cy="433253"/>
          </a:xfrm>
          <a:custGeom>
            <a:avLst/>
            <a:gdLst/>
            <a:ahLst/>
            <a:cxnLst/>
            <a:rect l="l" t="t" r="r" b="b"/>
            <a:pathLst>
              <a:path w="6350000" h="6350000" extrusionOk="0">
                <a:moveTo>
                  <a:pt x="3175000" y="0"/>
                </a:moveTo>
                <a:cubicBezTo>
                  <a:pt x="4928870" y="0"/>
                  <a:pt x="6350000" y="1421130"/>
                  <a:pt x="6350000" y="3175000"/>
                </a:cubicBezTo>
                <a:cubicBezTo>
                  <a:pt x="6350000" y="4928870"/>
                  <a:pt x="4928870" y="6350000"/>
                  <a:pt x="3175000" y="6350000"/>
                </a:cubicBezTo>
                <a:cubicBezTo>
                  <a:pt x="1421130" y="6350000"/>
                  <a:pt x="0" y="4928870"/>
                  <a:pt x="0" y="3175000"/>
                </a:cubicBezTo>
                <a:cubicBezTo>
                  <a:pt x="0" y="1421130"/>
                  <a:pt x="1421130" y="0"/>
                  <a:pt x="3175000" y="0"/>
                </a:cubicBezTo>
                <a:close/>
              </a:path>
            </a:pathLst>
          </a:custGeom>
          <a:solidFill>
            <a:srgbClr val="F8F8F8"/>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447" name="Google Shape;447;p21"/>
          <p:cNvSpPr/>
          <p:nvPr/>
        </p:nvSpPr>
        <p:spPr>
          <a:xfrm>
            <a:off x="17469080" y="9464579"/>
            <a:ext cx="433253" cy="433253"/>
          </a:xfrm>
          <a:custGeom>
            <a:avLst/>
            <a:gdLst/>
            <a:ahLst/>
            <a:cxnLst/>
            <a:rect l="l" t="t" r="r" b="b"/>
            <a:pathLst>
              <a:path w="6350000" h="6350000" extrusionOk="0">
                <a:moveTo>
                  <a:pt x="3175000" y="0"/>
                </a:moveTo>
                <a:cubicBezTo>
                  <a:pt x="4928870" y="0"/>
                  <a:pt x="6350000" y="1421130"/>
                  <a:pt x="6350000" y="3175000"/>
                </a:cubicBezTo>
                <a:cubicBezTo>
                  <a:pt x="6350000" y="4928870"/>
                  <a:pt x="4928870" y="6350000"/>
                  <a:pt x="3175000" y="6350000"/>
                </a:cubicBezTo>
                <a:cubicBezTo>
                  <a:pt x="1421130" y="6350000"/>
                  <a:pt x="0" y="4928870"/>
                  <a:pt x="0" y="3175000"/>
                </a:cubicBezTo>
                <a:cubicBezTo>
                  <a:pt x="0" y="1421130"/>
                  <a:pt x="1421130" y="0"/>
                  <a:pt x="3175000" y="0"/>
                </a:cubicBezTo>
                <a:close/>
              </a:path>
            </a:pathLst>
          </a:custGeom>
          <a:solidFill>
            <a:srgbClr val="F8F8F8"/>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448" name="Google Shape;448;p21"/>
          <p:cNvSpPr txBox="1"/>
          <p:nvPr/>
        </p:nvSpPr>
        <p:spPr>
          <a:xfrm>
            <a:off x="792000" y="1548000"/>
            <a:ext cx="12181388" cy="430887"/>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Clr>
                <a:srgbClr val="033C5B"/>
              </a:buClr>
              <a:buSzPts val="4000"/>
              <a:buFont typeface="Arial"/>
              <a:buNone/>
            </a:pPr>
            <a:r>
              <a:rPr lang="en-GB" sz="4000" b="0" i="0" u="none" strike="noStrike" cap="none">
                <a:solidFill>
                  <a:srgbClr val="033C5B"/>
                </a:solidFill>
                <a:latin typeface="Arial"/>
                <a:ea typeface="Arial"/>
                <a:cs typeface="Arial"/>
                <a:sym typeface="Arial"/>
              </a:rPr>
              <a:t>Bridging Skills to Careers</a:t>
            </a:r>
            <a:endParaRPr/>
          </a:p>
        </p:txBody>
      </p:sp>
      <p:sp>
        <p:nvSpPr>
          <p:cNvPr id="449" name="Google Shape;449;p21"/>
          <p:cNvSpPr/>
          <p:nvPr/>
        </p:nvSpPr>
        <p:spPr>
          <a:xfrm>
            <a:off x="559140" y="8374275"/>
            <a:ext cx="2331172" cy="2331172"/>
          </a:xfrm>
          <a:custGeom>
            <a:avLst/>
            <a:gdLst/>
            <a:ahLst/>
            <a:cxnLst/>
            <a:rect l="l" t="t" r="r" b="b"/>
            <a:pathLst>
              <a:path w="2331172" h="2331172" extrusionOk="0">
                <a:moveTo>
                  <a:pt x="0" y="0"/>
                </a:moveTo>
                <a:lnTo>
                  <a:pt x="2331172" y="0"/>
                </a:lnTo>
                <a:lnTo>
                  <a:pt x="2331172" y="2331172"/>
                </a:lnTo>
                <a:lnTo>
                  <a:pt x="0" y="2331172"/>
                </a:lnTo>
                <a:lnTo>
                  <a:pt x="0" y="0"/>
                </a:lnTo>
                <a:close/>
              </a:path>
            </a:pathLst>
          </a:custGeom>
          <a:blipFill rotWithShape="1">
            <a:blip r:embed="rId4">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450" name="Google Shape;450;p21"/>
          <p:cNvSpPr/>
          <p:nvPr/>
        </p:nvSpPr>
        <p:spPr>
          <a:xfrm>
            <a:off x="2956987" y="9142466"/>
            <a:ext cx="2590889" cy="699540"/>
          </a:xfrm>
          <a:custGeom>
            <a:avLst/>
            <a:gdLst/>
            <a:ahLst/>
            <a:cxnLst/>
            <a:rect l="l" t="t" r="r" b="b"/>
            <a:pathLst>
              <a:path w="2590889" h="699540" extrusionOk="0">
                <a:moveTo>
                  <a:pt x="0" y="0"/>
                </a:moveTo>
                <a:lnTo>
                  <a:pt x="2590889" y="0"/>
                </a:lnTo>
                <a:lnTo>
                  <a:pt x="2590889" y="699540"/>
                </a:lnTo>
                <a:lnTo>
                  <a:pt x="0" y="699540"/>
                </a:lnTo>
                <a:lnTo>
                  <a:pt x="0" y="0"/>
                </a:lnTo>
                <a:close/>
              </a:path>
            </a:pathLst>
          </a:custGeom>
          <a:blipFill rotWithShape="1">
            <a:blip r:embed="rId5">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451" name="Google Shape;451;p21"/>
          <p:cNvSpPr txBox="1"/>
          <p:nvPr/>
        </p:nvSpPr>
        <p:spPr>
          <a:xfrm>
            <a:off x="5627065" y="9243317"/>
            <a:ext cx="12041056" cy="488314"/>
          </a:xfrm>
          <a:prstGeom prst="rect">
            <a:avLst/>
          </a:prstGeom>
          <a:noFill/>
          <a:ln>
            <a:noFill/>
          </a:ln>
        </p:spPr>
        <p:txBody>
          <a:bodyPr spcFirstLastPara="1" wrap="square" lIns="0" tIns="0" rIns="0" bIns="0" anchor="t" anchorCtr="0">
            <a:spAutoFit/>
          </a:bodyPr>
          <a:lstStyle/>
          <a:p>
            <a:pPr marL="0" marR="0" lvl="0" indent="0" algn="just" rtl="0">
              <a:lnSpc>
                <a:spcPct val="140000"/>
              </a:lnSpc>
              <a:spcBef>
                <a:spcPts val="0"/>
              </a:spcBef>
              <a:spcAft>
                <a:spcPts val="0"/>
              </a:spcAft>
              <a:buClr>
                <a:srgbClr val="121212"/>
              </a:buClr>
              <a:buSzPts val="1400"/>
              <a:buFont typeface="Arial"/>
              <a:buNone/>
            </a:pPr>
            <a:r>
              <a:rPr lang="en-GB" sz="1400" b="0" i="0" u="none" strike="noStrike" cap="none">
                <a:solidFill>
                  <a:srgbClr val="121212"/>
                </a:solidFill>
                <a:latin typeface="Arial"/>
                <a:ea typeface="Arial"/>
                <a:cs typeface="Arial"/>
                <a:sym typeface="Arial"/>
              </a:rPr>
              <a:t>Funded by the European Union. Views and opinions expressed are however those of the author(s) only and do not necessarily reflect those of the European Union or the European Education and Culture Executive Agency (EACEA). Neither the European Union nor EACEA can be held responsible for them.</a:t>
            </a:r>
            <a:endParaRPr/>
          </a:p>
        </p:txBody>
      </p:sp>
      <p:sp>
        <p:nvSpPr>
          <p:cNvPr id="452" name="Google Shape;452;p21"/>
          <p:cNvSpPr/>
          <p:nvPr/>
        </p:nvSpPr>
        <p:spPr>
          <a:xfrm rot="5400000">
            <a:off x="9139238" y="173356"/>
            <a:ext cx="9525" cy="17270948"/>
          </a:xfrm>
          <a:prstGeom prst="rect">
            <a:avLst/>
          </a:prstGeom>
          <a:solidFill>
            <a:srgbClr val="FB8709"/>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453" name="Google Shape;453;p21"/>
          <p:cNvSpPr txBox="1"/>
          <p:nvPr/>
        </p:nvSpPr>
        <p:spPr>
          <a:xfrm>
            <a:off x="792000" y="2408611"/>
            <a:ext cx="15839782" cy="5965663"/>
          </a:xfrm>
          <a:prstGeom prst="rect">
            <a:avLst/>
          </a:prstGeom>
          <a:gradFill>
            <a:gsLst>
              <a:gs pos="0">
                <a:srgbClr val="FFBB82"/>
              </a:gs>
              <a:gs pos="35000">
                <a:srgbClr val="FFCFA8"/>
              </a:gs>
              <a:gs pos="100000">
                <a:srgbClr val="FFEBD9"/>
              </a:gs>
            </a:gsLst>
            <a:lin ang="16200000" scaled="0"/>
          </a:gradFill>
          <a:ln w="9525" cap="flat" cmpd="sng">
            <a:solidFill>
              <a:srgbClr val="F5913F"/>
            </a:solidFill>
            <a:prstDash val="solid"/>
            <a:round/>
            <a:headEnd type="none" w="sm" len="sm"/>
            <a:tailEnd type="none" w="sm" len="sm"/>
          </a:ln>
          <a:effectLst>
            <a:outerShdw blurRad="40000" dist="20000" dir="5400000" rotWithShape="0">
              <a:srgbClr val="000000">
                <a:alpha val="37647"/>
              </a:srgbClr>
            </a:outerShdw>
          </a:effectLst>
        </p:spPr>
        <p:txBody>
          <a:bodyPr spcFirstLastPara="1" wrap="square" lIns="91425" tIns="45700" rIns="91425" bIns="45700" anchor="t" anchorCtr="0">
            <a:noAutofit/>
          </a:bodyPr>
          <a:lstStyle/>
          <a:p>
            <a:pPr marL="342900" marR="0" lvl="0" indent="-165100" algn="l" rtl="0">
              <a:spcBef>
                <a:spcPts val="0"/>
              </a:spcBef>
              <a:spcAft>
                <a:spcPts val="0"/>
              </a:spcAft>
              <a:buClr>
                <a:schemeClr val="dk1"/>
              </a:buClr>
              <a:buSzPts val="2800"/>
              <a:buFont typeface="Noto Sans Symbols"/>
              <a:buNone/>
            </a:pPr>
            <a:endParaRPr sz="2800" b="0" i="0">
              <a:solidFill>
                <a:srgbClr val="0D0D0D"/>
              </a:solidFill>
              <a:latin typeface="Arial"/>
              <a:ea typeface="Arial"/>
              <a:cs typeface="Arial"/>
              <a:sym typeface="Arial"/>
            </a:endParaRPr>
          </a:p>
          <a:p>
            <a:pPr marL="342900" marR="0" lvl="0" indent="-342900" algn="l" rtl="0">
              <a:spcBef>
                <a:spcPts val="0"/>
              </a:spcBef>
              <a:spcAft>
                <a:spcPts val="0"/>
              </a:spcAft>
              <a:buClr>
                <a:srgbClr val="0D0D0D"/>
              </a:buClr>
              <a:buSzPts val="2800"/>
              <a:buFont typeface="Noto Sans Symbols"/>
              <a:buChar char="⮚"/>
            </a:pPr>
            <a:r>
              <a:rPr lang="en-GB" sz="2800" b="0" i="0">
                <a:solidFill>
                  <a:srgbClr val="0D0D0D"/>
                </a:solidFill>
                <a:latin typeface="Arial"/>
                <a:ea typeface="Arial"/>
                <a:cs typeface="Arial"/>
                <a:sym typeface="Arial"/>
              </a:rPr>
              <a:t>Practical Skill Acquisition &gt; Direct Path to Workforce Readiness</a:t>
            </a:r>
            <a:endParaRPr/>
          </a:p>
          <a:p>
            <a:pPr marL="342900" marR="0" lvl="0" indent="-165100" algn="l" rtl="0">
              <a:spcBef>
                <a:spcPts val="0"/>
              </a:spcBef>
              <a:spcAft>
                <a:spcPts val="0"/>
              </a:spcAft>
              <a:buClr>
                <a:schemeClr val="dk1"/>
              </a:buClr>
              <a:buSzPts val="2800"/>
              <a:buFont typeface="Noto Sans Symbols"/>
              <a:buNone/>
            </a:pPr>
            <a:endParaRPr sz="2800" b="0" i="0">
              <a:solidFill>
                <a:srgbClr val="0D0D0D"/>
              </a:solidFill>
              <a:latin typeface="Arial"/>
              <a:ea typeface="Arial"/>
              <a:cs typeface="Arial"/>
              <a:sym typeface="Arial"/>
            </a:endParaRPr>
          </a:p>
          <a:p>
            <a:pPr marL="342900" marR="0" lvl="0" indent="-342900" algn="l" rtl="0">
              <a:spcBef>
                <a:spcPts val="0"/>
              </a:spcBef>
              <a:spcAft>
                <a:spcPts val="0"/>
              </a:spcAft>
              <a:buClr>
                <a:srgbClr val="0D0D0D"/>
              </a:buClr>
              <a:buSzPts val="2800"/>
              <a:buFont typeface="Noto Sans Symbols"/>
              <a:buChar char="⮚"/>
            </a:pPr>
            <a:r>
              <a:rPr lang="en-GB" sz="2800" b="0" i="0">
                <a:solidFill>
                  <a:srgbClr val="0D0D0D"/>
                </a:solidFill>
                <a:latin typeface="Arial"/>
                <a:ea typeface="Arial"/>
                <a:cs typeface="Arial"/>
                <a:sym typeface="Arial"/>
              </a:rPr>
              <a:t>Addressing Skills Gap &gt; Meeting Industry Demand for Specialized Expertise</a:t>
            </a:r>
            <a:endParaRPr/>
          </a:p>
          <a:p>
            <a:pPr marL="342900" marR="0" lvl="0" indent="-165100" algn="l" rtl="0">
              <a:spcBef>
                <a:spcPts val="0"/>
              </a:spcBef>
              <a:spcAft>
                <a:spcPts val="0"/>
              </a:spcAft>
              <a:buClr>
                <a:schemeClr val="dk1"/>
              </a:buClr>
              <a:buSzPts val="2800"/>
              <a:buFont typeface="Noto Sans Symbols"/>
              <a:buNone/>
            </a:pPr>
            <a:endParaRPr sz="2800" b="0" i="0">
              <a:solidFill>
                <a:srgbClr val="0D0D0D"/>
              </a:solidFill>
              <a:latin typeface="Arial"/>
              <a:ea typeface="Arial"/>
              <a:cs typeface="Arial"/>
              <a:sym typeface="Arial"/>
            </a:endParaRPr>
          </a:p>
          <a:p>
            <a:pPr marL="342900" marR="0" lvl="0" indent="-342900" algn="l" rtl="0">
              <a:spcBef>
                <a:spcPts val="0"/>
              </a:spcBef>
              <a:spcAft>
                <a:spcPts val="0"/>
              </a:spcAft>
              <a:buClr>
                <a:srgbClr val="0D0D0D"/>
              </a:buClr>
              <a:buSzPts val="2800"/>
              <a:buFont typeface="Noto Sans Symbols"/>
              <a:buChar char="⮚"/>
            </a:pPr>
            <a:r>
              <a:rPr lang="en-GB" sz="2800" b="0" i="0">
                <a:solidFill>
                  <a:srgbClr val="0D0D0D"/>
                </a:solidFill>
                <a:latin typeface="Arial"/>
                <a:ea typeface="Arial"/>
                <a:cs typeface="Arial"/>
                <a:sym typeface="Arial"/>
              </a:rPr>
              <a:t>Promoting Lifelong Learning &gt; Cultivating Continuous Professional Development</a:t>
            </a:r>
            <a:endParaRPr/>
          </a:p>
          <a:p>
            <a:pPr marL="342900" marR="0" lvl="0" indent="-165100" algn="l" rtl="0">
              <a:spcBef>
                <a:spcPts val="0"/>
              </a:spcBef>
              <a:spcAft>
                <a:spcPts val="0"/>
              </a:spcAft>
              <a:buClr>
                <a:schemeClr val="dk1"/>
              </a:buClr>
              <a:buSzPts val="2800"/>
              <a:buFont typeface="Noto Sans Symbols"/>
              <a:buNone/>
            </a:pPr>
            <a:endParaRPr sz="2800" b="0" i="0">
              <a:solidFill>
                <a:srgbClr val="0D0D0D"/>
              </a:solidFill>
              <a:latin typeface="Arial"/>
              <a:ea typeface="Arial"/>
              <a:cs typeface="Arial"/>
              <a:sym typeface="Arial"/>
            </a:endParaRPr>
          </a:p>
          <a:p>
            <a:pPr marL="342900" marR="0" lvl="0" indent="-342900" algn="l" rtl="0">
              <a:spcBef>
                <a:spcPts val="0"/>
              </a:spcBef>
              <a:spcAft>
                <a:spcPts val="0"/>
              </a:spcAft>
              <a:buClr>
                <a:srgbClr val="0D0D0D"/>
              </a:buClr>
              <a:buSzPts val="2800"/>
              <a:buFont typeface="Noto Sans Symbols"/>
              <a:buChar char="⮚"/>
            </a:pPr>
            <a:r>
              <a:rPr lang="en-GB" sz="2800" b="0" i="0">
                <a:solidFill>
                  <a:srgbClr val="0D0D0D"/>
                </a:solidFill>
                <a:latin typeface="Arial"/>
                <a:ea typeface="Arial"/>
                <a:cs typeface="Arial"/>
                <a:sym typeface="Arial"/>
              </a:rPr>
              <a:t>Driving Economic Growth &gt; Empowering Individuals for Career Advancement</a:t>
            </a:r>
            <a:endParaRPr/>
          </a:p>
          <a:p>
            <a:pPr marL="342900" marR="0" lvl="0" indent="-165100" algn="l" rtl="0">
              <a:spcBef>
                <a:spcPts val="0"/>
              </a:spcBef>
              <a:spcAft>
                <a:spcPts val="0"/>
              </a:spcAft>
              <a:buClr>
                <a:schemeClr val="dk1"/>
              </a:buClr>
              <a:buSzPts val="2800"/>
              <a:buFont typeface="Noto Sans Symbols"/>
              <a:buNone/>
            </a:pPr>
            <a:endParaRPr sz="2800" b="0" i="0">
              <a:solidFill>
                <a:srgbClr val="0D0D0D"/>
              </a:solidFill>
              <a:latin typeface="Arial"/>
              <a:ea typeface="Arial"/>
              <a:cs typeface="Arial"/>
              <a:sym typeface="Arial"/>
            </a:endParaRPr>
          </a:p>
          <a:p>
            <a:pPr marL="342900" marR="0" lvl="0" indent="-342900" algn="l" rtl="0">
              <a:spcBef>
                <a:spcPts val="0"/>
              </a:spcBef>
              <a:spcAft>
                <a:spcPts val="0"/>
              </a:spcAft>
              <a:buClr>
                <a:srgbClr val="0D0D0D"/>
              </a:buClr>
              <a:buSzPts val="2800"/>
              <a:buFont typeface="Noto Sans Symbols"/>
              <a:buChar char="⮚"/>
            </a:pPr>
            <a:r>
              <a:rPr lang="en-GB" sz="2800" b="0" i="0">
                <a:solidFill>
                  <a:srgbClr val="0D0D0D"/>
                </a:solidFill>
                <a:latin typeface="Arial"/>
                <a:ea typeface="Arial"/>
                <a:cs typeface="Arial"/>
                <a:sym typeface="Arial"/>
              </a:rPr>
              <a:t>Fostering Job Satisfaction &gt; Aligning Skills with Personal and Professional Goals</a:t>
            </a:r>
            <a:endParaRPr/>
          </a:p>
          <a:p>
            <a:pPr marL="342900" marR="0" lvl="0" indent="-165100" algn="l" rtl="0">
              <a:spcBef>
                <a:spcPts val="0"/>
              </a:spcBef>
              <a:spcAft>
                <a:spcPts val="0"/>
              </a:spcAft>
              <a:buClr>
                <a:schemeClr val="dk1"/>
              </a:buClr>
              <a:buSzPts val="2800"/>
              <a:buFont typeface="Noto Sans Symbols"/>
              <a:buNone/>
            </a:pPr>
            <a:endParaRPr sz="2800" b="0" i="0">
              <a:solidFill>
                <a:srgbClr val="0D0D0D"/>
              </a:solidFill>
              <a:latin typeface="Arial"/>
              <a:ea typeface="Arial"/>
              <a:cs typeface="Arial"/>
              <a:sym typeface="Arial"/>
            </a:endParaRPr>
          </a:p>
          <a:p>
            <a:pPr marL="342900" marR="0" lvl="0" indent="-342900" algn="l" rtl="0">
              <a:spcBef>
                <a:spcPts val="0"/>
              </a:spcBef>
              <a:spcAft>
                <a:spcPts val="0"/>
              </a:spcAft>
              <a:buClr>
                <a:srgbClr val="0D0D0D"/>
              </a:buClr>
              <a:buSzPts val="2800"/>
              <a:buFont typeface="Noto Sans Symbols"/>
              <a:buChar char="⮚"/>
            </a:pPr>
            <a:r>
              <a:rPr lang="en-GB" sz="2800" b="0" i="0">
                <a:solidFill>
                  <a:srgbClr val="0D0D0D"/>
                </a:solidFill>
                <a:latin typeface="Arial"/>
                <a:ea typeface="Arial"/>
                <a:cs typeface="Arial"/>
                <a:sym typeface="Arial"/>
              </a:rPr>
              <a:t>Advancing Societal Well-Being &gt; Contributing to Stable Employment and Prosperity</a:t>
            </a:r>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457"/>
        <p:cNvGrpSpPr/>
        <p:nvPr/>
      </p:nvGrpSpPr>
      <p:grpSpPr>
        <a:xfrm>
          <a:off x="0" y="0"/>
          <a:ext cx="0" cy="0"/>
          <a:chOff x="0" y="0"/>
          <a:chExt cx="0" cy="0"/>
        </a:xfrm>
      </p:grpSpPr>
      <p:sp>
        <p:nvSpPr>
          <p:cNvPr id="458" name="Google Shape;458;p22"/>
          <p:cNvSpPr/>
          <p:nvPr/>
        </p:nvSpPr>
        <p:spPr>
          <a:xfrm>
            <a:off x="17041242" y="-2062956"/>
            <a:ext cx="1246758" cy="10437232"/>
          </a:xfrm>
          <a:prstGeom prst="rect">
            <a:avLst/>
          </a:prstGeom>
          <a:solidFill>
            <a:srgbClr val="FB8709"/>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459" name="Google Shape;459;p22"/>
          <p:cNvSpPr/>
          <p:nvPr/>
        </p:nvSpPr>
        <p:spPr>
          <a:xfrm>
            <a:off x="-213919" y="-2717471"/>
            <a:ext cx="623379" cy="14348459"/>
          </a:xfrm>
          <a:prstGeom prst="rect">
            <a:avLst/>
          </a:prstGeom>
          <a:solidFill>
            <a:srgbClr val="FB8709"/>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460" name="Google Shape;460;p22"/>
          <p:cNvSpPr/>
          <p:nvPr/>
        </p:nvSpPr>
        <p:spPr>
          <a:xfrm rot="-5400000">
            <a:off x="8522371" y="-8522371"/>
            <a:ext cx="1246758" cy="18291501"/>
          </a:xfrm>
          <a:prstGeom prst="rect">
            <a:avLst/>
          </a:prstGeom>
          <a:solidFill>
            <a:srgbClr val="053249"/>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461" name="Google Shape;461;p22"/>
          <p:cNvSpPr/>
          <p:nvPr/>
        </p:nvSpPr>
        <p:spPr>
          <a:xfrm rot="-5400000">
            <a:off x="17469080" y="0"/>
            <a:ext cx="818920" cy="818920"/>
          </a:xfrm>
          <a:custGeom>
            <a:avLst/>
            <a:gdLst/>
            <a:ahLst/>
            <a:cxnLst/>
            <a:rect l="l" t="t" r="r" b="b"/>
            <a:pathLst>
              <a:path w="818920" h="818920" extrusionOk="0">
                <a:moveTo>
                  <a:pt x="0" y="0"/>
                </a:moveTo>
                <a:lnTo>
                  <a:pt x="818920" y="0"/>
                </a:lnTo>
                <a:lnTo>
                  <a:pt x="818920" y="818920"/>
                </a:lnTo>
                <a:lnTo>
                  <a:pt x="0" y="818920"/>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462" name="Google Shape;462;p22"/>
          <p:cNvSpPr/>
          <p:nvPr/>
        </p:nvSpPr>
        <p:spPr>
          <a:xfrm rot="5400000">
            <a:off x="0" y="9464579"/>
            <a:ext cx="818920" cy="818920"/>
          </a:xfrm>
          <a:custGeom>
            <a:avLst/>
            <a:gdLst/>
            <a:ahLst/>
            <a:cxnLst/>
            <a:rect l="l" t="t" r="r" b="b"/>
            <a:pathLst>
              <a:path w="818920" h="818920" extrusionOk="0">
                <a:moveTo>
                  <a:pt x="0" y="0"/>
                </a:moveTo>
                <a:lnTo>
                  <a:pt x="818920" y="0"/>
                </a:lnTo>
                <a:lnTo>
                  <a:pt x="818920" y="818920"/>
                </a:lnTo>
                <a:lnTo>
                  <a:pt x="0" y="818920"/>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463" name="Google Shape;463;p22"/>
          <p:cNvSpPr/>
          <p:nvPr/>
        </p:nvSpPr>
        <p:spPr>
          <a:xfrm>
            <a:off x="385667" y="409460"/>
            <a:ext cx="433253" cy="433253"/>
          </a:xfrm>
          <a:custGeom>
            <a:avLst/>
            <a:gdLst/>
            <a:ahLst/>
            <a:cxnLst/>
            <a:rect l="l" t="t" r="r" b="b"/>
            <a:pathLst>
              <a:path w="6350000" h="6350000" extrusionOk="0">
                <a:moveTo>
                  <a:pt x="3175000" y="0"/>
                </a:moveTo>
                <a:cubicBezTo>
                  <a:pt x="4928870" y="0"/>
                  <a:pt x="6350000" y="1421130"/>
                  <a:pt x="6350000" y="3175000"/>
                </a:cubicBezTo>
                <a:cubicBezTo>
                  <a:pt x="6350000" y="4928870"/>
                  <a:pt x="4928870" y="6350000"/>
                  <a:pt x="3175000" y="6350000"/>
                </a:cubicBezTo>
                <a:cubicBezTo>
                  <a:pt x="1421130" y="6350000"/>
                  <a:pt x="0" y="4928870"/>
                  <a:pt x="0" y="3175000"/>
                </a:cubicBezTo>
                <a:cubicBezTo>
                  <a:pt x="0" y="1421130"/>
                  <a:pt x="1421130" y="0"/>
                  <a:pt x="3175000" y="0"/>
                </a:cubicBezTo>
                <a:close/>
              </a:path>
            </a:pathLst>
          </a:custGeom>
          <a:solidFill>
            <a:srgbClr val="F8F8F8"/>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464" name="Google Shape;464;p22"/>
          <p:cNvSpPr/>
          <p:nvPr/>
        </p:nvSpPr>
        <p:spPr>
          <a:xfrm>
            <a:off x="17469080" y="9464579"/>
            <a:ext cx="433253" cy="433253"/>
          </a:xfrm>
          <a:custGeom>
            <a:avLst/>
            <a:gdLst/>
            <a:ahLst/>
            <a:cxnLst/>
            <a:rect l="l" t="t" r="r" b="b"/>
            <a:pathLst>
              <a:path w="6350000" h="6350000" extrusionOk="0">
                <a:moveTo>
                  <a:pt x="3175000" y="0"/>
                </a:moveTo>
                <a:cubicBezTo>
                  <a:pt x="4928870" y="0"/>
                  <a:pt x="6350000" y="1421130"/>
                  <a:pt x="6350000" y="3175000"/>
                </a:cubicBezTo>
                <a:cubicBezTo>
                  <a:pt x="6350000" y="4928870"/>
                  <a:pt x="4928870" y="6350000"/>
                  <a:pt x="3175000" y="6350000"/>
                </a:cubicBezTo>
                <a:cubicBezTo>
                  <a:pt x="1421130" y="6350000"/>
                  <a:pt x="0" y="4928870"/>
                  <a:pt x="0" y="3175000"/>
                </a:cubicBezTo>
                <a:cubicBezTo>
                  <a:pt x="0" y="1421130"/>
                  <a:pt x="1421130" y="0"/>
                  <a:pt x="3175000" y="0"/>
                </a:cubicBezTo>
                <a:close/>
              </a:path>
            </a:pathLst>
          </a:custGeom>
          <a:solidFill>
            <a:srgbClr val="F8F8F8"/>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465" name="Google Shape;465;p22"/>
          <p:cNvSpPr txBox="1"/>
          <p:nvPr/>
        </p:nvSpPr>
        <p:spPr>
          <a:xfrm>
            <a:off x="792000" y="1548000"/>
            <a:ext cx="12181388" cy="697725"/>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Clr>
                <a:srgbClr val="033C5B"/>
              </a:buClr>
              <a:buSzPts val="4000"/>
              <a:buFont typeface="Arial"/>
              <a:buNone/>
            </a:pPr>
            <a:r>
              <a:rPr lang="en-GB" sz="4000" b="0" i="0" u="none" strike="noStrike" cap="none">
                <a:solidFill>
                  <a:srgbClr val="033C5B"/>
                </a:solidFill>
                <a:latin typeface="Arial"/>
                <a:ea typeface="Arial"/>
                <a:cs typeface="Arial"/>
                <a:sym typeface="Arial"/>
              </a:rPr>
              <a:t>Challenges of Flipped Classroom in VET</a:t>
            </a:r>
            <a:endParaRPr sz="4000" b="0" i="0" u="none" strike="noStrike" cap="none">
              <a:solidFill>
                <a:srgbClr val="033C5B"/>
              </a:solidFill>
              <a:latin typeface="Arial"/>
              <a:ea typeface="Arial"/>
              <a:cs typeface="Arial"/>
              <a:sym typeface="Arial"/>
            </a:endParaRPr>
          </a:p>
        </p:txBody>
      </p:sp>
      <p:sp>
        <p:nvSpPr>
          <p:cNvPr id="466" name="Google Shape;466;p22"/>
          <p:cNvSpPr txBox="1"/>
          <p:nvPr/>
        </p:nvSpPr>
        <p:spPr>
          <a:xfrm>
            <a:off x="928007" y="2546966"/>
            <a:ext cx="15948000" cy="4356000"/>
          </a:xfrm>
          <a:prstGeom prst="rect">
            <a:avLst/>
          </a:prstGeom>
          <a:noFill/>
          <a:ln>
            <a:noFill/>
          </a:ln>
        </p:spPr>
        <p:txBody>
          <a:bodyPr spcFirstLastPara="1" wrap="square" lIns="0" tIns="0" rIns="0" bIns="0" anchor="t" anchorCtr="0">
            <a:noAutofit/>
          </a:bodyPr>
          <a:lstStyle/>
          <a:p>
            <a:pPr marL="457200" marR="0" lvl="0" indent="-457200" algn="l" rtl="0">
              <a:spcBef>
                <a:spcPts val="0"/>
              </a:spcBef>
              <a:spcAft>
                <a:spcPts val="0"/>
              </a:spcAft>
              <a:buClr>
                <a:srgbClr val="000000"/>
              </a:buClr>
              <a:buSzPts val="3200"/>
              <a:buFont typeface="Noto Sans Symbols"/>
              <a:buChar char="▪"/>
            </a:pPr>
            <a:r>
              <a:rPr lang="en-GB" sz="3200" b="1" i="0" u="none" strike="noStrike" cap="none">
                <a:solidFill>
                  <a:srgbClr val="000000"/>
                </a:solidFill>
                <a:latin typeface="Arial"/>
                <a:ea typeface="Arial"/>
                <a:cs typeface="Arial"/>
                <a:sym typeface="Arial"/>
              </a:rPr>
              <a:t>Tight Budgets Limiting Investment in Infrastructure</a:t>
            </a:r>
            <a:endParaRPr/>
          </a:p>
          <a:p>
            <a:pPr marL="457200" marR="0" lvl="0" indent="-254000" algn="l" rtl="0">
              <a:spcBef>
                <a:spcPts val="0"/>
              </a:spcBef>
              <a:spcAft>
                <a:spcPts val="0"/>
              </a:spcAft>
              <a:buClr>
                <a:schemeClr val="dk1"/>
              </a:buClr>
              <a:buSzPts val="3200"/>
              <a:buFont typeface="Noto Sans Symbols"/>
              <a:buNone/>
            </a:pPr>
            <a:endParaRPr sz="3200" b="1" i="0" u="none" strike="noStrike" cap="none">
              <a:solidFill>
                <a:srgbClr val="000000"/>
              </a:solidFill>
              <a:latin typeface="Arial"/>
              <a:ea typeface="Arial"/>
              <a:cs typeface="Arial"/>
              <a:sym typeface="Arial"/>
            </a:endParaRPr>
          </a:p>
          <a:p>
            <a:pPr marL="457200" marR="0" lvl="0" indent="-457200" algn="l" rtl="0">
              <a:spcBef>
                <a:spcPts val="0"/>
              </a:spcBef>
              <a:spcAft>
                <a:spcPts val="0"/>
              </a:spcAft>
              <a:buClr>
                <a:srgbClr val="000000"/>
              </a:buClr>
              <a:buSzPts val="3200"/>
              <a:buFont typeface="Noto Sans Symbols"/>
              <a:buChar char="▪"/>
            </a:pPr>
            <a:r>
              <a:rPr lang="en-GB" sz="3200" b="1" i="0" u="none" strike="noStrike" cap="none">
                <a:solidFill>
                  <a:srgbClr val="000000"/>
                </a:solidFill>
                <a:latin typeface="Arial"/>
                <a:ea typeface="Arial"/>
                <a:cs typeface="Arial"/>
                <a:sym typeface="Arial"/>
              </a:rPr>
              <a:t>Cost-Prohibitive Technology Procurement</a:t>
            </a:r>
            <a:endParaRPr/>
          </a:p>
          <a:p>
            <a:pPr marL="457200" marR="0" lvl="0" indent="-254000" algn="l" rtl="0">
              <a:spcBef>
                <a:spcPts val="0"/>
              </a:spcBef>
              <a:spcAft>
                <a:spcPts val="0"/>
              </a:spcAft>
              <a:buClr>
                <a:schemeClr val="dk1"/>
              </a:buClr>
              <a:buSzPts val="3200"/>
              <a:buFont typeface="Noto Sans Symbols"/>
              <a:buNone/>
            </a:pPr>
            <a:endParaRPr sz="3200" b="1" i="0" u="none" strike="noStrike" cap="none">
              <a:solidFill>
                <a:srgbClr val="000000"/>
              </a:solidFill>
              <a:latin typeface="Arial"/>
              <a:ea typeface="Arial"/>
              <a:cs typeface="Arial"/>
              <a:sym typeface="Arial"/>
            </a:endParaRPr>
          </a:p>
          <a:p>
            <a:pPr marL="457200" marR="0" lvl="0" indent="-457200" algn="l" rtl="0">
              <a:spcBef>
                <a:spcPts val="0"/>
              </a:spcBef>
              <a:spcAft>
                <a:spcPts val="0"/>
              </a:spcAft>
              <a:buClr>
                <a:srgbClr val="000000"/>
              </a:buClr>
              <a:buSzPts val="3200"/>
              <a:buFont typeface="Noto Sans Symbols"/>
              <a:buChar char="▪"/>
            </a:pPr>
            <a:r>
              <a:rPr lang="en-GB" sz="3200" b="1" i="0" u="none" strike="noStrike" cap="none">
                <a:solidFill>
                  <a:srgbClr val="000000"/>
                </a:solidFill>
                <a:latin typeface="Arial"/>
                <a:ea typeface="Arial"/>
                <a:cs typeface="Arial"/>
                <a:sym typeface="Arial"/>
              </a:rPr>
              <a:t>Ensuring Equitable Access for All Students</a:t>
            </a:r>
            <a:endParaRPr/>
          </a:p>
          <a:p>
            <a:pPr marL="457200" marR="0" lvl="0" indent="-254000" algn="l" rtl="0">
              <a:spcBef>
                <a:spcPts val="0"/>
              </a:spcBef>
              <a:spcAft>
                <a:spcPts val="0"/>
              </a:spcAft>
              <a:buClr>
                <a:schemeClr val="dk1"/>
              </a:buClr>
              <a:buSzPts val="3200"/>
              <a:buFont typeface="Noto Sans Symbols"/>
              <a:buNone/>
            </a:pPr>
            <a:endParaRPr sz="3200" b="1" i="0" u="none" strike="noStrike" cap="none">
              <a:solidFill>
                <a:srgbClr val="000000"/>
              </a:solidFill>
              <a:latin typeface="Arial"/>
              <a:ea typeface="Arial"/>
              <a:cs typeface="Arial"/>
              <a:sym typeface="Arial"/>
            </a:endParaRPr>
          </a:p>
          <a:p>
            <a:pPr marL="457200" marR="0" lvl="0" indent="-457200" algn="l" rtl="0">
              <a:spcBef>
                <a:spcPts val="0"/>
              </a:spcBef>
              <a:spcAft>
                <a:spcPts val="0"/>
              </a:spcAft>
              <a:buClr>
                <a:srgbClr val="121212"/>
              </a:buClr>
              <a:buSzPts val="3200"/>
              <a:buFont typeface="Noto Sans Symbols"/>
              <a:buChar char="▪"/>
            </a:pPr>
            <a:r>
              <a:rPr lang="en-GB" sz="3200" b="1" i="0" u="none" strike="noStrike" cap="none">
                <a:solidFill>
                  <a:srgbClr val="121212"/>
                </a:solidFill>
                <a:latin typeface="Arial"/>
                <a:ea typeface="Arial"/>
                <a:cs typeface="Arial"/>
                <a:sym typeface="Arial"/>
              </a:rPr>
              <a:t>Educators Lacking Proficiency in Digital Tools</a:t>
            </a:r>
            <a:endParaRPr/>
          </a:p>
          <a:p>
            <a:pPr marL="457200" marR="0" lvl="0" indent="-254000" algn="l" rtl="0">
              <a:spcBef>
                <a:spcPts val="0"/>
              </a:spcBef>
              <a:spcAft>
                <a:spcPts val="0"/>
              </a:spcAft>
              <a:buClr>
                <a:schemeClr val="dk1"/>
              </a:buClr>
              <a:buSzPts val="3200"/>
              <a:buFont typeface="Noto Sans Symbols"/>
              <a:buNone/>
            </a:pPr>
            <a:endParaRPr sz="3200" b="1" i="0" u="none" strike="noStrike" cap="none">
              <a:solidFill>
                <a:srgbClr val="121212"/>
              </a:solidFill>
              <a:latin typeface="Arial"/>
              <a:ea typeface="Arial"/>
              <a:cs typeface="Arial"/>
              <a:sym typeface="Arial"/>
            </a:endParaRPr>
          </a:p>
          <a:p>
            <a:pPr marL="457200" marR="0" lvl="0" indent="-457200" algn="l" rtl="0">
              <a:spcBef>
                <a:spcPts val="0"/>
              </a:spcBef>
              <a:spcAft>
                <a:spcPts val="0"/>
              </a:spcAft>
              <a:buClr>
                <a:srgbClr val="121212"/>
              </a:buClr>
              <a:buSzPts val="3200"/>
              <a:buFont typeface="Noto Sans Symbols"/>
              <a:buChar char="▪"/>
            </a:pPr>
            <a:r>
              <a:rPr lang="en-GB" sz="3200" b="1" i="0" u="none" strike="noStrike" cap="none">
                <a:solidFill>
                  <a:srgbClr val="121212"/>
                </a:solidFill>
                <a:latin typeface="Arial"/>
                <a:ea typeface="Arial"/>
                <a:cs typeface="Arial"/>
                <a:sym typeface="Arial"/>
              </a:rPr>
              <a:t>Integration of Multimedia Content Requires Training</a:t>
            </a:r>
            <a:endParaRPr/>
          </a:p>
          <a:p>
            <a:pPr marL="457200" marR="0" lvl="0" indent="-254000" algn="l" rtl="0">
              <a:spcBef>
                <a:spcPts val="0"/>
              </a:spcBef>
              <a:spcAft>
                <a:spcPts val="0"/>
              </a:spcAft>
              <a:buClr>
                <a:schemeClr val="dk1"/>
              </a:buClr>
              <a:buSzPts val="3200"/>
              <a:buFont typeface="Noto Sans Symbols"/>
              <a:buNone/>
            </a:pPr>
            <a:endParaRPr sz="3200" b="1" i="0" u="none" strike="noStrike" cap="none">
              <a:solidFill>
                <a:srgbClr val="121212"/>
              </a:solidFill>
              <a:latin typeface="Arial"/>
              <a:ea typeface="Arial"/>
              <a:cs typeface="Arial"/>
              <a:sym typeface="Arial"/>
            </a:endParaRPr>
          </a:p>
          <a:p>
            <a:pPr marL="457200" marR="0" lvl="0" indent="-457200" algn="l" rtl="0">
              <a:spcBef>
                <a:spcPts val="0"/>
              </a:spcBef>
              <a:spcAft>
                <a:spcPts val="0"/>
              </a:spcAft>
              <a:buClr>
                <a:srgbClr val="121212"/>
              </a:buClr>
              <a:buSzPts val="3200"/>
              <a:buFont typeface="Noto Sans Symbols"/>
              <a:buChar char="▪"/>
            </a:pPr>
            <a:r>
              <a:rPr lang="en-GB" sz="3200" b="1" i="0" u="none" strike="noStrike" cap="none">
                <a:solidFill>
                  <a:srgbClr val="121212"/>
                </a:solidFill>
                <a:latin typeface="Arial"/>
                <a:ea typeface="Arial"/>
                <a:cs typeface="Arial"/>
                <a:sym typeface="Arial"/>
              </a:rPr>
              <a:t>Impeding Effective Implementation of Flipped Learning</a:t>
            </a:r>
            <a:endParaRPr sz="3200" b="1" i="0" u="none" strike="noStrike" cap="none">
              <a:solidFill>
                <a:srgbClr val="121212"/>
              </a:solidFill>
              <a:latin typeface="Arial"/>
              <a:ea typeface="Arial"/>
              <a:cs typeface="Arial"/>
              <a:sym typeface="Arial"/>
            </a:endParaRPr>
          </a:p>
        </p:txBody>
      </p:sp>
      <p:sp>
        <p:nvSpPr>
          <p:cNvPr id="467" name="Google Shape;467;p22"/>
          <p:cNvSpPr/>
          <p:nvPr/>
        </p:nvSpPr>
        <p:spPr>
          <a:xfrm>
            <a:off x="559140" y="8374275"/>
            <a:ext cx="2331172" cy="2331172"/>
          </a:xfrm>
          <a:custGeom>
            <a:avLst/>
            <a:gdLst/>
            <a:ahLst/>
            <a:cxnLst/>
            <a:rect l="l" t="t" r="r" b="b"/>
            <a:pathLst>
              <a:path w="2331172" h="2331172" extrusionOk="0">
                <a:moveTo>
                  <a:pt x="0" y="0"/>
                </a:moveTo>
                <a:lnTo>
                  <a:pt x="2331172" y="0"/>
                </a:lnTo>
                <a:lnTo>
                  <a:pt x="2331172" y="2331172"/>
                </a:lnTo>
                <a:lnTo>
                  <a:pt x="0" y="2331172"/>
                </a:lnTo>
                <a:lnTo>
                  <a:pt x="0" y="0"/>
                </a:lnTo>
                <a:close/>
              </a:path>
            </a:pathLst>
          </a:custGeom>
          <a:blipFill rotWithShape="1">
            <a:blip r:embed="rId4">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468" name="Google Shape;468;p22"/>
          <p:cNvSpPr/>
          <p:nvPr/>
        </p:nvSpPr>
        <p:spPr>
          <a:xfrm>
            <a:off x="2956987" y="9142466"/>
            <a:ext cx="2590889" cy="699540"/>
          </a:xfrm>
          <a:custGeom>
            <a:avLst/>
            <a:gdLst/>
            <a:ahLst/>
            <a:cxnLst/>
            <a:rect l="l" t="t" r="r" b="b"/>
            <a:pathLst>
              <a:path w="2590889" h="699540" extrusionOk="0">
                <a:moveTo>
                  <a:pt x="0" y="0"/>
                </a:moveTo>
                <a:lnTo>
                  <a:pt x="2590889" y="0"/>
                </a:lnTo>
                <a:lnTo>
                  <a:pt x="2590889" y="699540"/>
                </a:lnTo>
                <a:lnTo>
                  <a:pt x="0" y="699540"/>
                </a:lnTo>
                <a:lnTo>
                  <a:pt x="0" y="0"/>
                </a:lnTo>
                <a:close/>
              </a:path>
            </a:pathLst>
          </a:custGeom>
          <a:blipFill rotWithShape="1">
            <a:blip r:embed="rId5">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469" name="Google Shape;469;p22"/>
          <p:cNvSpPr txBox="1"/>
          <p:nvPr/>
        </p:nvSpPr>
        <p:spPr>
          <a:xfrm>
            <a:off x="5627065" y="9243317"/>
            <a:ext cx="12041056" cy="488314"/>
          </a:xfrm>
          <a:prstGeom prst="rect">
            <a:avLst/>
          </a:prstGeom>
          <a:noFill/>
          <a:ln>
            <a:noFill/>
          </a:ln>
        </p:spPr>
        <p:txBody>
          <a:bodyPr spcFirstLastPara="1" wrap="square" lIns="0" tIns="0" rIns="0" bIns="0" anchor="t" anchorCtr="0">
            <a:spAutoFit/>
          </a:bodyPr>
          <a:lstStyle/>
          <a:p>
            <a:pPr marL="0" marR="0" lvl="0" indent="0" algn="just" rtl="0">
              <a:lnSpc>
                <a:spcPct val="140000"/>
              </a:lnSpc>
              <a:spcBef>
                <a:spcPts val="0"/>
              </a:spcBef>
              <a:spcAft>
                <a:spcPts val="0"/>
              </a:spcAft>
              <a:buClr>
                <a:srgbClr val="121212"/>
              </a:buClr>
              <a:buSzPts val="1400"/>
              <a:buFont typeface="Arial"/>
              <a:buNone/>
            </a:pPr>
            <a:r>
              <a:rPr lang="en-GB" sz="1400" b="0" i="0" u="none" strike="noStrike" cap="none">
                <a:solidFill>
                  <a:srgbClr val="121212"/>
                </a:solidFill>
                <a:latin typeface="Arial"/>
                <a:ea typeface="Arial"/>
                <a:cs typeface="Arial"/>
                <a:sym typeface="Arial"/>
              </a:rPr>
              <a:t>Funded by the European Union. Views and opinions expressed are however those of the author(s) only and do not necessarily reflect those of the European Union or the European Education and Culture Executive Agency (EACEA). Neither the European Union nor EACEA can be held responsible for them.</a:t>
            </a:r>
            <a:endParaRPr/>
          </a:p>
        </p:txBody>
      </p:sp>
      <p:sp>
        <p:nvSpPr>
          <p:cNvPr id="470" name="Google Shape;470;p22"/>
          <p:cNvSpPr/>
          <p:nvPr/>
        </p:nvSpPr>
        <p:spPr>
          <a:xfrm rot="5400000">
            <a:off x="9139238" y="173356"/>
            <a:ext cx="9525" cy="17270948"/>
          </a:xfrm>
          <a:prstGeom prst="rect">
            <a:avLst/>
          </a:prstGeom>
          <a:solidFill>
            <a:srgbClr val="FB8709"/>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474"/>
        <p:cNvGrpSpPr/>
        <p:nvPr/>
      </p:nvGrpSpPr>
      <p:grpSpPr>
        <a:xfrm>
          <a:off x="0" y="0"/>
          <a:ext cx="0" cy="0"/>
          <a:chOff x="0" y="0"/>
          <a:chExt cx="0" cy="0"/>
        </a:xfrm>
      </p:grpSpPr>
      <p:sp>
        <p:nvSpPr>
          <p:cNvPr id="475" name="Google Shape;475;p23"/>
          <p:cNvSpPr/>
          <p:nvPr/>
        </p:nvSpPr>
        <p:spPr>
          <a:xfrm>
            <a:off x="17041242" y="-2062956"/>
            <a:ext cx="1246758" cy="10437232"/>
          </a:xfrm>
          <a:prstGeom prst="rect">
            <a:avLst/>
          </a:prstGeom>
          <a:solidFill>
            <a:srgbClr val="FB8709"/>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476" name="Google Shape;476;p23"/>
          <p:cNvSpPr/>
          <p:nvPr/>
        </p:nvSpPr>
        <p:spPr>
          <a:xfrm>
            <a:off x="-213919" y="-2717471"/>
            <a:ext cx="623379" cy="14348459"/>
          </a:xfrm>
          <a:prstGeom prst="rect">
            <a:avLst/>
          </a:prstGeom>
          <a:solidFill>
            <a:srgbClr val="FB8709"/>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477" name="Google Shape;477;p23"/>
          <p:cNvSpPr/>
          <p:nvPr/>
        </p:nvSpPr>
        <p:spPr>
          <a:xfrm rot="-5400000">
            <a:off x="8522371" y="-8522371"/>
            <a:ext cx="1246758" cy="18291501"/>
          </a:xfrm>
          <a:prstGeom prst="rect">
            <a:avLst/>
          </a:prstGeom>
          <a:solidFill>
            <a:srgbClr val="053249"/>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478" name="Google Shape;478;p23"/>
          <p:cNvSpPr/>
          <p:nvPr/>
        </p:nvSpPr>
        <p:spPr>
          <a:xfrm rot="-5400000">
            <a:off x="17469080" y="0"/>
            <a:ext cx="818920" cy="818920"/>
          </a:xfrm>
          <a:custGeom>
            <a:avLst/>
            <a:gdLst/>
            <a:ahLst/>
            <a:cxnLst/>
            <a:rect l="l" t="t" r="r" b="b"/>
            <a:pathLst>
              <a:path w="818920" h="818920" extrusionOk="0">
                <a:moveTo>
                  <a:pt x="0" y="0"/>
                </a:moveTo>
                <a:lnTo>
                  <a:pt x="818920" y="0"/>
                </a:lnTo>
                <a:lnTo>
                  <a:pt x="818920" y="818920"/>
                </a:lnTo>
                <a:lnTo>
                  <a:pt x="0" y="818920"/>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479" name="Google Shape;479;p23"/>
          <p:cNvSpPr/>
          <p:nvPr/>
        </p:nvSpPr>
        <p:spPr>
          <a:xfrm rot="5400000">
            <a:off x="0" y="9464579"/>
            <a:ext cx="818920" cy="818920"/>
          </a:xfrm>
          <a:custGeom>
            <a:avLst/>
            <a:gdLst/>
            <a:ahLst/>
            <a:cxnLst/>
            <a:rect l="l" t="t" r="r" b="b"/>
            <a:pathLst>
              <a:path w="818920" h="818920" extrusionOk="0">
                <a:moveTo>
                  <a:pt x="0" y="0"/>
                </a:moveTo>
                <a:lnTo>
                  <a:pt x="818920" y="0"/>
                </a:lnTo>
                <a:lnTo>
                  <a:pt x="818920" y="818920"/>
                </a:lnTo>
                <a:lnTo>
                  <a:pt x="0" y="818920"/>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480" name="Google Shape;480;p23"/>
          <p:cNvSpPr/>
          <p:nvPr/>
        </p:nvSpPr>
        <p:spPr>
          <a:xfrm>
            <a:off x="385667" y="409460"/>
            <a:ext cx="433253" cy="433253"/>
          </a:xfrm>
          <a:custGeom>
            <a:avLst/>
            <a:gdLst/>
            <a:ahLst/>
            <a:cxnLst/>
            <a:rect l="l" t="t" r="r" b="b"/>
            <a:pathLst>
              <a:path w="6350000" h="6350000" extrusionOk="0">
                <a:moveTo>
                  <a:pt x="3175000" y="0"/>
                </a:moveTo>
                <a:cubicBezTo>
                  <a:pt x="4928870" y="0"/>
                  <a:pt x="6350000" y="1421130"/>
                  <a:pt x="6350000" y="3175000"/>
                </a:cubicBezTo>
                <a:cubicBezTo>
                  <a:pt x="6350000" y="4928870"/>
                  <a:pt x="4928870" y="6350000"/>
                  <a:pt x="3175000" y="6350000"/>
                </a:cubicBezTo>
                <a:cubicBezTo>
                  <a:pt x="1421130" y="6350000"/>
                  <a:pt x="0" y="4928870"/>
                  <a:pt x="0" y="3175000"/>
                </a:cubicBezTo>
                <a:cubicBezTo>
                  <a:pt x="0" y="1421130"/>
                  <a:pt x="1421130" y="0"/>
                  <a:pt x="3175000" y="0"/>
                </a:cubicBezTo>
                <a:close/>
              </a:path>
            </a:pathLst>
          </a:custGeom>
          <a:solidFill>
            <a:srgbClr val="F8F8F8"/>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481" name="Google Shape;481;p23"/>
          <p:cNvSpPr/>
          <p:nvPr/>
        </p:nvSpPr>
        <p:spPr>
          <a:xfrm>
            <a:off x="17469080" y="9464579"/>
            <a:ext cx="433253" cy="433253"/>
          </a:xfrm>
          <a:custGeom>
            <a:avLst/>
            <a:gdLst/>
            <a:ahLst/>
            <a:cxnLst/>
            <a:rect l="l" t="t" r="r" b="b"/>
            <a:pathLst>
              <a:path w="6350000" h="6350000" extrusionOk="0">
                <a:moveTo>
                  <a:pt x="3175000" y="0"/>
                </a:moveTo>
                <a:cubicBezTo>
                  <a:pt x="4928870" y="0"/>
                  <a:pt x="6350000" y="1421130"/>
                  <a:pt x="6350000" y="3175000"/>
                </a:cubicBezTo>
                <a:cubicBezTo>
                  <a:pt x="6350000" y="4928870"/>
                  <a:pt x="4928870" y="6350000"/>
                  <a:pt x="3175000" y="6350000"/>
                </a:cubicBezTo>
                <a:cubicBezTo>
                  <a:pt x="1421130" y="6350000"/>
                  <a:pt x="0" y="4928870"/>
                  <a:pt x="0" y="3175000"/>
                </a:cubicBezTo>
                <a:cubicBezTo>
                  <a:pt x="0" y="1421130"/>
                  <a:pt x="1421130" y="0"/>
                  <a:pt x="3175000" y="0"/>
                </a:cubicBezTo>
                <a:close/>
              </a:path>
            </a:pathLst>
          </a:custGeom>
          <a:solidFill>
            <a:srgbClr val="F8F8F8"/>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482" name="Google Shape;482;p23"/>
          <p:cNvSpPr txBox="1"/>
          <p:nvPr/>
        </p:nvSpPr>
        <p:spPr>
          <a:xfrm>
            <a:off x="792000" y="1548000"/>
            <a:ext cx="15948000" cy="430887"/>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Clr>
                <a:srgbClr val="033C5B"/>
              </a:buClr>
              <a:buSzPts val="4000"/>
              <a:buFont typeface="Arial"/>
              <a:buNone/>
            </a:pPr>
            <a:r>
              <a:rPr lang="en-GB" sz="4000" b="0" i="0" u="none" strike="noStrike" cap="none">
                <a:solidFill>
                  <a:srgbClr val="033C5B"/>
                </a:solidFill>
                <a:latin typeface="Arial"/>
                <a:ea typeface="Arial"/>
                <a:cs typeface="Arial"/>
                <a:sym typeface="Arial"/>
              </a:rPr>
              <a:t>What strategies should be followed to deal with ?</a:t>
            </a:r>
            <a:endParaRPr sz="4000" b="0" i="0" u="none" strike="noStrike" cap="none">
              <a:solidFill>
                <a:srgbClr val="033C5B"/>
              </a:solidFill>
              <a:latin typeface="Arial"/>
              <a:ea typeface="Arial"/>
              <a:cs typeface="Arial"/>
              <a:sym typeface="Arial"/>
            </a:endParaRPr>
          </a:p>
        </p:txBody>
      </p:sp>
      <p:sp>
        <p:nvSpPr>
          <p:cNvPr id="483" name="Google Shape;483;p23"/>
          <p:cNvSpPr txBox="1"/>
          <p:nvPr/>
        </p:nvSpPr>
        <p:spPr>
          <a:xfrm>
            <a:off x="792000" y="3132000"/>
            <a:ext cx="15948000" cy="900000"/>
          </a:xfrm>
          <a:prstGeom prst="rect">
            <a:avLst/>
          </a:prstGeom>
          <a:gradFill>
            <a:gsLst>
              <a:gs pos="0">
                <a:srgbClr val="FBD4B4"/>
              </a:gs>
              <a:gs pos="80000">
                <a:srgbClr val="FABF8E"/>
              </a:gs>
              <a:gs pos="100000">
                <a:srgbClr val="FDE9D8"/>
              </a:gs>
            </a:gsLst>
            <a:lin ang="16200000" scaled="0"/>
          </a:gradFill>
          <a:ln>
            <a:noFill/>
          </a:ln>
          <a:effectLst>
            <a:outerShdw blurRad="40000" dist="23000" dir="5400000" rotWithShape="0">
              <a:srgbClr val="000000">
                <a:alpha val="34901"/>
              </a:srgbClr>
            </a:outerShdw>
          </a:effectLst>
        </p:spPr>
        <p:txBody>
          <a:bodyPr spcFirstLastPara="1" wrap="square" lIns="108000" tIns="108000" rIns="108000" bIns="144000" anchor="ctr" anchorCtr="0">
            <a:noAutofit/>
          </a:bodyPr>
          <a:lstStyle/>
          <a:p>
            <a:pPr marL="363538" marR="0" lvl="0" indent="-363538" algn="l" rtl="0">
              <a:spcBef>
                <a:spcPts val="0"/>
              </a:spcBef>
              <a:spcAft>
                <a:spcPts val="0"/>
              </a:spcAft>
              <a:buClr>
                <a:srgbClr val="000000"/>
              </a:buClr>
              <a:buSzPts val="2400"/>
              <a:buFont typeface="Arial"/>
              <a:buNone/>
            </a:pPr>
            <a:r>
              <a:rPr lang="en-GB" sz="2400" b="0" i="0" u="none" strike="noStrike" cap="none">
                <a:solidFill>
                  <a:srgbClr val="000000"/>
                </a:solidFill>
                <a:latin typeface="Arial"/>
                <a:ea typeface="Arial"/>
                <a:cs typeface="Arial"/>
                <a:sym typeface="Arial"/>
              </a:rPr>
              <a:t>1. Clear Alignment with Learning Objectives and Standards</a:t>
            </a:r>
            <a:endParaRPr sz="2400" b="0" i="0" u="none" strike="noStrike" cap="none">
              <a:solidFill>
                <a:srgbClr val="121212"/>
              </a:solidFill>
              <a:latin typeface="Arial"/>
              <a:ea typeface="Arial"/>
              <a:cs typeface="Arial"/>
              <a:sym typeface="Arial"/>
            </a:endParaRPr>
          </a:p>
        </p:txBody>
      </p:sp>
      <p:sp>
        <p:nvSpPr>
          <p:cNvPr id="484" name="Google Shape;484;p23"/>
          <p:cNvSpPr/>
          <p:nvPr/>
        </p:nvSpPr>
        <p:spPr>
          <a:xfrm>
            <a:off x="559140" y="8374275"/>
            <a:ext cx="2331172" cy="2331172"/>
          </a:xfrm>
          <a:custGeom>
            <a:avLst/>
            <a:gdLst/>
            <a:ahLst/>
            <a:cxnLst/>
            <a:rect l="l" t="t" r="r" b="b"/>
            <a:pathLst>
              <a:path w="2331172" h="2331172" extrusionOk="0">
                <a:moveTo>
                  <a:pt x="0" y="0"/>
                </a:moveTo>
                <a:lnTo>
                  <a:pt x="2331172" y="0"/>
                </a:lnTo>
                <a:lnTo>
                  <a:pt x="2331172" y="2331172"/>
                </a:lnTo>
                <a:lnTo>
                  <a:pt x="0" y="2331172"/>
                </a:lnTo>
                <a:lnTo>
                  <a:pt x="0" y="0"/>
                </a:lnTo>
                <a:close/>
              </a:path>
            </a:pathLst>
          </a:custGeom>
          <a:blipFill rotWithShape="1">
            <a:blip r:embed="rId4">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485" name="Google Shape;485;p23"/>
          <p:cNvSpPr/>
          <p:nvPr/>
        </p:nvSpPr>
        <p:spPr>
          <a:xfrm>
            <a:off x="2956987" y="9142466"/>
            <a:ext cx="2590889" cy="699540"/>
          </a:xfrm>
          <a:custGeom>
            <a:avLst/>
            <a:gdLst/>
            <a:ahLst/>
            <a:cxnLst/>
            <a:rect l="l" t="t" r="r" b="b"/>
            <a:pathLst>
              <a:path w="2590889" h="699540" extrusionOk="0">
                <a:moveTo>
                  <a:pt x="0" y="0"/>
                </a:moveTo>
                <a:lnTo>
                  <a:pt x="2590889" y="0"/>
                </a:lnTo>
                <a:lnTo>
                  <a:pt x="2590889" y="699540"/>
                </a:lnTo>
                <a:lnTo>
                  <a:pt x="0" y="699540"/>
                </a:lnTo>
                <a:lnTo>
                  <a:pt x="0" y="0"/>
                </a:lnTo>
                <a:close/>
              </a:path>
            </a:pathLst>
          </a:custGeom>
          <a:blipFill rotWithShape="1">
            <a:blip r:embed="rId5">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486" name="Google Shape;486;p23"/>
          <p:cNvSpPr txBox="1"/>
          <p:nvPr/>
        </p:nvSpPr>
        <p:spPr>
          <a:xfrm>
            <a:off x="5627065" y="9243317"/>
            <a:ext cx="12041056" cy="488314"/>
          </a:xfrm>
          <a:prstGeom prst="rect">
            <a:avLst/>
          </a:prstGeom>
          <a:noFill/>
          <a:ln>
            <a:noFill/>
          </a:ln>
        </p:spPr>
        <p:txBody>
          <a:bodyPr spcFirstLastPara="1" wrap="square" lIns="0" tIns="0" rIns="0" bIns="0" anchor="t" anchorCtr="0">
            <a:spAutoFit/>
          </a:bodyPr>
          <a:lstStyle/>
          <a:p>
            <a:pPr marL="0" marR="0" lvl="0" indent="0" algn="just" rtl="0">
              <a:lnSpc>
                <a:spcPct val="140000"/>
              </a:lnSpc>
              <a:spcBef>
                <a:spcPts val="0"/>
              </a:spcBef>
              <a:spcAft>
                <a:spcPts val="0"/>
              </a:spcAft>
              <a:buClr>
                <a:srgbClr val="121212"/>
              </a:buClr>
              <a:buSzPts val="1400"/>
              <a:buFont typeface="Arial"/>
              <a:buNone/>
            </a:pPr>
            <a:r>
              <a:rPr lang="en-GB" sz="1400" b="0" i="0" u="none" strike="noStrike" cap="none">
                <a:solidFill>
                  <a:srgbClr val="121212"/>
                </a:solidFill>
                <a:latin typeface="Arial"/>
                <a:ea typeface="Arial"/>
                <a:cs typeface="Arial"/>
                <a:sym typeface="Arial"/>
              </a:rPr>
              <a:t>Funded by the European Union. Views and opinions expressed are however those of the author(s) only and do not necessarily reflect those of the European Union or the European Education and Culture Executive Agency (EACEA). Neither the European Union nor EACEA can be held responsible for them.</a:t>
            </a:r>
            <a:endParaRPr/>
          </a:p>
        </p:txBody>
      </p:sp>
      <p:sp>
        <p:nvSpPr>
          <p:cNvPr id="487" name="Google Shape;487;p23"/>
          <p:cNvSpPr/>
          <p:nvPr/>
        </p:nvSpPr>
        <p:spPr>
          <a:xfrm rot="5400000">
            <a:off x="9139238" y="173356"/>
            <a:ext cx="9525" cy="17270948"/>
          </a:xfrm>
          <a:prstGeom prst="rect">
            <a:avLst/>
          </a:prstGeom>
          <a:solidFill>
            <a:srgbClr val="FB8709"/>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488" name="Google Shape;488;p23"/>
          <p:cNvSpPr txBox="1"/>
          <p:nvPr/>
        </p:nvSpPr>
        <p:spPr>
          <a:xfrm>
            <a:off x="792000" y="4212000"/>
            <a:ext cx="15948000" cy="900000"/>
          </a:xfrm>
          <a:prstGeom prst="rect">
            <a:avLst/>
          </a:prstGeom>
          <a:gradFill>
            <a:gsLst>
              <a:gs pos="0">
                <a:srgbClr val="FBD4B4"/>
              </a:gs>
              <a:gs pos="80000">
                <a:srgbClr val="FABF8E"/>
              </a:gs>
              <a:gs pos="100000">
                <a:srgbClr val="FDE9D8"/>
              </a:gs>
            </a:gsLst>
            <a:lin ang="16200000" scaled="0"/>
          </a:gradFill>
          <a:ln>
            <a:noFill/>
          </a:ln>
          <a:effectLst>
            <a:outerShdw blurRad="40000" dist="23000" dir="5400000" rotWithShape="0">
              <a:srgbClr val="000000">
                <a:alpha val="34901"/>
              </a:srgbClr>
            </a:outerShdw>
          </a:effectLst>
        </p:spPr>
        <p:txBody>
          <a:bodyPr spcFirstLastPara="1" wrap="square" lIns="108000" tIns="108000" rIns="108000" bIns="144000" anchor="ctr" anchorCtr="0">
            <a:noAutofit/>
          </a:bodyPr>
          <a:lstStyle/>
          <a:p>
            <a:pPr marL="363538" marR="0" lvl="0" indent="-363538" algn="l" rtl="0">
              <a:spcBef>
                <a:spcPts val="0"/>
              </a:spcBef>
              <a:spcAft>
                <a:spcPts val="0"/>
              </a:spcAft>
              <a:buClr>
                <a:srgbClr val="000000"/>
              </a:buClr>
              <a:buSzPts val="2400"/>
              <a:buFont typeface="Arial"/>
              <a:buNone/>
            </a:pPr>
            <a:r>
              <a:rPr lang="en-GB" sz="2400" b="0" i="0" u="none" strike="noStrike" cap="none">
                <a:solidFill>
                  <a:srgbClr val="000000"/>
                </a:solidFill>
                <a:latin typeface="Arial"/>
                <a:ea typeface="Arial"/>
                <a:cs typeface="Arial"/>
                <a:sym typeface="Arial"/>
              </a:rPr>
              <a:t>2. Careful Planning for Technology-Enhanced Activities</a:t>
            </a:r>
            <a:endParaRPr sz="2400" b="0" i="0" u="none" strike="noStrike" cap="none">
              <a:solidFill>
                <a:srgbClr val="121212"/>
              </a:solidFill>
              <a:latin typeface="Arial"/>
              <a:ea typeface="Arial"/>
              <a:cs typeface="Arial"/>
              <a:sym typeface="Arial"/>
            </a:endParaRPr>
          </a:p>
        </p:txBody>
      </p:sp>
      <p:sp>
        <p:nvSpPr>
          <p:cNvPr id="489" name="Google Shape;489;p23"/>
          <p:cNvSpPr txBox="1"/>
          <p:nvPr/>
        </p:nvSpPr>
        <p:spPr>
          <a:xfrm>
            <a:off x="792000" y="5292000"/>
            <a:ext cx="15948000" cy="900000"/>
          </a:xfrm>
          <a:prstGeom prst="rect">
            <a:avLst/>
          </a:prstGeom>
          <a:gradFill>
            <a:gsLst>
              <a:gs pos="0">
                <a:srgbClr val="FBD4B4"/>
              </a:gs>
              <a:gs pos="80000">
                <a:srgbClr val="FABF8E"/>
              </a:gs>
              <a:gs pos="100000">
                <a:srgbClr val="FDE9D8"/>
              </a:gs>
            </a:gsLst>
            <a:lin ang="16200000" scaled="0"/>
          </a:gradFill>
          <a:ln>
            <a:noFill/>
          </a:ln>
          <a:effectLst>
            <a:outerShdw blurRad="40000" dist="23000" dir="5400000" rotWithShape="0">
              <a:srgbClr val="000000">
                <a:alpha val="34901"/>
              </a:srgbClr>
            </a:outerShdw>
          </a:effectLst>
        </p:spPr>
        <p:txBody>
          <a:bodyPr spcFirstLastPara="1" wrap="square" lIns="108000" tIns="108000" rIns="108000" bIns="144000" anchor="ctr" anchorCtr="0">
            <a:noAutofit/>
          </a:bodyPr>
          <a:lstStyle/>
          <a:p>
            <a:pPr marL="363538" marR="0" lvl="0" indent="-363538" algn="l" rtl="0">
              <a:spcBef>
                <a:spcPts val="0"/>
              </a:spcBef>
              <a:spcAft>
                <a:spcPts val="0"/>
              </a:spcAft>
              <a:buClr>
                <a:srgbClr val="000000"/>
              </a:buClr>
              <a:buSzPts val="2400"/>
              <a:buFont typeface="Arial"/>
              <a:buNone/>
            </a:pPr>
            <a:r>
              <a:rPr lang="en-GB" sz="2400" b="0" i="0" u="none" strike="noStrike" cap="none">
                <a:solidFill>
                  <a:srgbClr val="000000"/>
                </a:solidFill>
                <a:latin typeface="Arial"/>
                <a:ea typeface="Arial"/>
                <a:cs typeface="Arial"/>
                <a:sym typeface="Arial"/>
              </a:rPr>
              <a:t>3. Investment in Robust Learning Management Systems (LMS)</a:t>
            </a:r>
            <a:endParaRPr sz="2400" b="0" i="0" u="none" strike="noStrike" cap="none">
              <a:solidFill>
                <a:srgbClr val="121212"/>
              </a:solidFill>
              <a:latin typeface="Arial"/>
              <a:ea typeface="Arial"/>
              <a:cs typeface="Arial"/>
              <a:sym typeface="Arial"/>
            </a:endParaRPr>
          </a:p>
        </p:txBody>
      </p:sp>
      <p:sp>
        <p:nvSpPr>
          <p:cNvPr id="490" name="Google Shape;490;p23"/>
          <p:cNvSpPr txBox="1"/>
          <p:nvPr/>
        </p:nvSpPr>
        <p:spPr>
          <a:xfrm>
            <a:off x="792000" y="6372000"/>
            <a:ext cx="15948000" cy="900000"/>
          </a:xfrm>
          <a:prstGeom prst="rect">
            <a:avLst/>
          </a:prstGeom>
          <a:gradFill>
            <a:gsLst>
              <a:gs pos="0">
                <a:srgbClr val="FBD4B4"/>
              </a:gs>
              <a:gs pos="80000">
                <a:srgbClr val="FABF8E"/>
              </a:gs>
              <a:gs pos="100000">
                <a:srgbClr val="FDE9D8"/>
              </a:gs>
            </a:gsLst>
            <a:lin ang="16200000" scaled="0"/>
          </a:gradFill>
          <a:ln>
            <a:noFill/>
          </a:ln>
          <a:effectLst>
            <a:outerShdw blurRad="40000" dist="23000" dir="5400000" rotWithShape="0">
              <a:srgbClr val="000000">
                <a:alpha val="34901"/>
              </a:srgbClr>
            </a:outerShdw>
          </a:effectLst>
        </p:spPr>
        <p:txBody>
          <a:bodyPr spcFirstLastPara="1" wrap="square" lIns="108000" tIns="108000" rIns="108000" bIns="144000" anchor="ctr" anchorCtr="0">
            <a:noAutofit/>
          </a:bodyPr>
          <a:lstStyle/>
          <a:p>
            <a:pPr marL="363538" marR="0" lvl="0" indent="-363538" algn="l" rtl="0">
              <a:spcBef>
                <a:spcPts val="0"/>
              </a:spcBef>
              <a:spcAft>
                <a:spcPts val="0"/>
              </a:spcAft>
              <a:buClr>
                <a:srgbClr val="000000"/>
              </a:buClr>
              <a:buSzPts val="2400"/>
              <a:buFont typeface="Arial"/>
              <a:buNone/>
            </a:pPr>
            <a:r>
              <a:rPr lang="en-GB" sz="2400" b="0" i="0" u="none" strike="noStrike" cap="none">
                <a:solidFill>
                  <a:srgbClr val="000000"/>
                </a:solidFill>
                <a:latin typeface="Arial"/>
                <a:ea typeface="Arial"/>
                <a:cs typeface="Arial"/>
                <a:sym typeface="Arial"/>
              </a:rPr>
              <a:t>4. Provision of Multimedia Tools and Technical Support Services</a:t>
            </a:r>
            <a:endParaRPr sz="2400" b="0" i="0" u="none" strike="noStrike" cap="none">
              <a:solidFill>
                <a:srgbClr val="000000"/>
              </a:solidFill>
              <a:latin typeface="Arial"/>
              <a:ea typeface="Arial"/>
              <a:cs typeface="Arial"/>
              <a:sym typeface="Arial"/>
            </a:endParaRPr>
          </a:p>
        </p:txBody>
      </p:sp>
      <p:sp>
        <p:nvSpPr>
          <p:cNvPr id="491" name="Google Shape;491;p23"/>
          <p:cNvSpPr txBox="1"/>
          <p:nvPr/>
        </p:nvSpPr>
        <p:spPr>
          <a:xfrm>
            <a:off x="792000" y="7452000"/>
            <a:ext cx="15948000" cy="900000"/>
          </a:xfrm>
          <a:prstGeom prst="rect">
            <a:avLst/>
          </a:prstGeom>
          <a:gradFill>
            <a:gsLst>
              <a:gs pos="0">
                <a:srgbClr val="FBD4B4"/>
              </a:gs>
              <a:gs pos="80000">
                <a:srgbClr val="FABF8E"/>
              </a:gs>
              <a:gs pos="100000">
                <a:srgbClr val="FDE9D8"/>
              </a:gs>
            </a:gsLst>
            <a:lin ang="16200000" scaled="0"/>
          </a:gradFill>
          <a:ln>
            <a:noFill/>
          </a:ln>
          <a:effectLst>
            <a:outerShdw blurRad="40000" dist="23000" dir="5400000" rotWithShape="0">
              <a:srgbClr val="000000">
                <a:alpha val="34901"/>
              </a:srgbClr>
            </a:outerShdw>
          </a:effectLst>
        </p:spPr>
        <p:txBody>
          <a:bodyPr spcFirstLastPara="1" wrap="square" lIns="108000" tIns="108000" rIns="108000" bIns="144000" anchor="ctr" anchorCtr="0">
            <a:noAutofit/>
          </a:bodyPr>
          <a:lstStyle/>
          <a:p>
            <a:pPr marL="363538" marR="0" lvl="0" indent="-363538" algn="l" rtl="0">
              <a:spcBef>
                <a:spcPts val="0"/>
              </a:spcBef>
              <a:spcAft>
                <a:spcPts val="0"/>
              </a:spcAft>
              <a:buClr>
                <a:srgbClr val="000000"/>
              </a:buClr>
              <a:buSzPts val="2400"/>
              <a:buFont typeface="Arial"/>
              <a:buNone/>
            </a:pPr>
            <a:r>
              <a:rPr lang="en-GB" sz="2400" b="0" i="0" u="none" strike="noStrike" cap="none">
                <a:solidFill>
                  <a:srgbClr val="000000"/>
                </a:solidFill>
                <a:latin typeface="Arial"/>
                <a:ea typeface="Arial"/>
                <a:cs typeface="Arial"/>
                <a:sym typeface="Arial"/>
              </a:rPr>
              <a:t>5. Ongoing Training and Support for Educators and Students</a:t>
            </a:r>
            <a:endParaRPr sz="2400" b="0" i="0" u="none" strike="noStrike" cap="none">
              <a:solidFill>
                <a:srgbClr val="121212"/>
              </a:solidFill>
              <a:latin typeface="Arial"/>
              <a:ea typeface="Arial"/>
              <a:cs typeface="Arial"/>
              <a:sym typeface="Arial"/>
            </a:endParaRPr>
          </a:p>
        </p:txBody>
      </p:sp>
    </p:spTree>
  </p:cSld>
  <p:clrMapOvr>
    <a:masterClrMapping/>
  </p:clrMapOvr>
</p:sld>
</file>

<file path=ppt/theme/theme1.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693</Words>
  <Application>Microsoft Office PowerPoint</Application>
  <PresentationFormat>Custom</PresentationFormat>
  <Paragraphs>81</Paragraphs>
  <Slides>8</Slides>
  <Notes>8</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8</vt:i4>
      </vt:variant>
    </vt:vector>
  </HeadingPairs>
  <TitlesOfParts>
    <vt:vector size="12" baseType="lpstr">
      <vt:lpstr>Arial</vt:lpstr>
      <vt:lpstr>Calibri</vt:lpstr>
      <vt:lpstr>Noto Sans Symbols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Jennifer</dc:creator>
  <cp:lastModifiedBy>Sotiria Tsalamani</cp:lastModifiedBy>
  <cp:revision>2</cp:revision>
  <dcterms:created xsi:type="dcterms:W3CDTF">2006-08-16T00:00:00Z</dcterms:created>
  <dcterms:modified xsi:type="dcterms:W3CDTF">2024-04-11T15:10:11Z</dcterms:modified>
</cp:coreProperties>
</file>